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5" r:id="rId5"/>
    <p:sldId id="340" r:id="rId6"/>
    <p:sldId id="267" r:id="rId7"/>
    <p:sldId id="268" r:id="rId8"/>
    <p:sldId id="269" r:id="rId9"/>
    <p:sldId id="33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5" r:id="rId25"/>
    <p:sldId id="286" r:id="rId26"/>
    <p:sldId id="287" r:id="rId27"/>
    <p:sldId id="288" r:id="rId28"/>
    <p:sldId id="289" r:id="rId29"/>
    <p:sldId id="290" r:id="rId30"/>
    <p:sldId id="291" r:id="rId31"/>
    <p:sldId id="293" r:id="rId32"/>
    <p:sldId id="294" r:id="rId33"/>
    <p:sldId id="295" r:id="rId34"/>
    <p:sldId id="296" r:id="rId35"/>
    <p:sldId id="297" r:id="rId36"/>
    <p:sldId id="298" r:id="rId37"/>
    <p:sldId id="299" r:id="rId38"/>
    <p:sldId id="300" r:id="rId39"/>
    <p:sldId id="301" r:id="rId40"/>
    <p:sldId id="302" r:id="rId41"/>
    <p:sldId id="303"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20" r:id="rId56"/>
    <p:sldId id="321" r:id="rId57"/>
    <p:sldId id="322" r:id="rId58"/>
    <p:sldId id="323" r:id="rId59"/>
    <p:sldId id="343" r:id="rId60"/>
    <p:sldId id="345" r:id="rId61"/>
    <p:sldId id="362" r:id="rId62"/>
    <p:sldId id="363" r:id="rId63"/>
    <p:sldId id="346" r:id="rId64"/>
    <p:sldId id="347" r:id="rId65"/>
    <p:sldId id="348" r:id="rId66"/>
    <p:sldId id="349" r:id="rId67"/>
    <p:sldId id="350" r:id="rId68"/>
    <p:sldId id="351" r:id="rId69"/>
    <p:sldId id="352" r:id="rId70"/>
    <p:sldId id="353" r:id="rId71"/>
    <p:sldId id="354" r:id="rId72"/>
    <p:sldId id="355" r:id="rId73"/>
    <p:sldId id="358" r:id="rId74"/>
    <p:sldId id="359" r:id="rId75"/>
    <p:sldId id="360" r:id="rId76"/>
    <p:sldId id="361" r:id="rId77"/>
    <p:sldId id="304" r:id="rId78"/>
    <p:sldId id="365" r:id="rId79"/>
    <p:sldId id="364" r:id="rId80"/>
    <p:sldId id="366" r:id="rId81"/>
    <p:sldId id="338" r:id="rId82"/>
    <p:sldId id="292" r:id="rId83"/>
    <p:sldId id="342" r:id="rId84"/>
    <p:sldId id="367"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0" autoAdjust="0"/>
    <p:restoredTop sz="94660"/>
  </p:normalViewPr>
  <p:slideViewPr>
    <p:cSldViewPr snapToGrid="0">
      <p:cViewPr varScale="1">
        <p:scale>
          <a:sx n="64" d="100"/>
          <a:sy n="64" d="100"/>
        </p:scale>
        <p:origin x="102" y="1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ice Corey-Gilbert" userId="d71089fcfb3052f2" providerId="LiveId" clId="{2B676CF7-6866-4F5D-9DCF-C7B3DC7D9973}"/>
    <pc:docChg chg="undo custSel addSld delSld modSld sldOrd">
      <pc:chgData name="Darice Corey-Gilbert" userId="d71089fcfb3052f2" providerId="LiveId" clId="{2B676CF7-6866-4F5D-9DCF-C7B3DC7D9973}" dt="2018-04-04T02:03:51.718" v="2190" actId="20577"/>
      <pc:docMkLst>
        <pc:docMk/>
      </pc:docMkLst>
      <pc:sldChg chg="modSp">
        <pc:chgData name="Darice Corey-Gilbert" userId="d71089fcfb3052f2" providerId="LiveId" clId="{2B676CF7-6866-4F5D-9DCF-C7B3DC7D9973}" dt="2018-04-03T23:19:11.256" v="8" actId="20577"/>
        <pc:sldMkLst>
          <pc:docMk/>
          <pc:sldMk cId="2894785608" sldId="257"/>
        </pc:sldMkLst>
        <pc:spChg chg="mod">
          <ac:chgData name="Darice Corey-Gilbert" userId="d71089fcfb3052f2" providerId="LiveId" clId="{2B676CF7-6866-4F5D-9DCF-C7B3DC7D9973}" dt="2018-04-03T23:19:11.256" v="8" actId="20577"/>
          <ac:spMkLst>
            <pc:docMk/>
            <pc:sldMk cId="2894785608" sldId="257"/>
            <ac:spMk id="13" creationId="{00000000-0000-0000-0000-000000000000}"/>
          </ac:spMkLst>
        </pc:spChg>
      </pc:sldChg>
      <pc:sldChg chg="addSp delSp modSp">
        <pc:chgData name="Darice Corey-Gilbert" userId="d71089fcfb3052f2" providerId="LiveId" clId="{2B676CF7-6866-4F5D-9DCF-C7B3DC7D9973}" dt="2018-04-03T23:21:56.903" v="14" actId="1076"/>
        <pc:sldMkLst>
          <pc:docMk/>
          <pc:sldMk cId="3830639338" sldId="262"/>
        </pc:sldMkLst>
        <pc:picChg chg="del">
          <ac:chgData name="Darice Corey-Gilbert" userId="d71089fcfb3052f2" providerId="LiveId" clId="{2B676CF7-6866-4F5D-9DCF-C7B3DC7D9973}" dt="2018-04-03T23:19:24.018" v="9" actId="478"/>
          <ac:picMkLst>
            <pc:docMk/>
            <pc:sldMk cId="3830639338" sldId="262"/>
            <ac:picMk id="2" creationId="{4A3D7CB7-CF12-475C-B0A7-2A057FB00F2C}"/>
          </ac:picMkLst>
        </pc:picChg>
        <pc:picChg chg="add del mod">
          <ac:chgData name="Darice Corey-Gilbert" userId="d71089fcfb3052f2" providerId="LiveId" clId="{2B676CF7-6866-4F5D-9DCF-C7B3DC7D9973}" dt="2018-04-03T23:21:37.051" v="12" actId="478"/>
          <ac:picMkLst>
            <pc:docMk/>
            <pc:sldMk cId="3830639338" sldId="262"/>
            <ac:picMk id="3" creationId="{7591FB0A-24C5-4A76-9EB7-3CBCB7F82218}"/>
          </ac:picMkLst>
        </pc:picChg>
        <pc:picChg chg="add mod">
          <ac:chgData name="Darice Corey-Gilbert" userId="d71089fcfb3052f2" providerId="LiveId" clId="{2B676CF7-6866-4F5D-9DCF-C7B3DC7D9973}" dt="2018-04-03T23:21:56.903" v="14" actId="1076"/>
          <ac:picMkLst>
            <pc:docMk/>
            <pc:sldMk cId="3830639338" sldId="262"/>
            <ac:picMk id="1026" creationId="{B808B7D1-77CB-4811-AD5C-FAF2ED805941}"/>
          </ac:picMkLst>
        </pc:picChg>
      </pc:sldChg>
      <pc:sldChg chg="del">
        <pc:chgData name="Darice Corey-Gilbert" userId="d71089fcfb3052f2" providerId="LiveId" clId="{2B676CF7-6866-4F5D-9DCF-C7B3DC7D9973}" dt="2018-04-03T23:22:06.714" v="15" actId="2696"/>
        <pc:sldMkLst>
          <pc:docMk/>
          <pc:sldMk cId="3423740085" sldId="263"/>
        </pc:sldMkLst>
      </pc:sldChg>
      <pc:sldChg chg="del">
        <pc:chgData name="Darice Corey-Gilbert" userId="d71089fcfb3052f2" providerId="LiveId" clId="{2B676CF7-6866-4F5D-9DCF-C7B3DC7D9973}" dt="2018-04-03T23:22:08.442" v="16" actId="2696"/>
        <pc:sldMkLst>
          <pc:docMk/>
          <pc:sldMk cId="2128571498" sldId="264"/>
        </pc:sldMkLst>
      </pc:sldChg>
      <pc:sldChg chg="addSp delSp modSp">
        <pc:chgData name="Darice Corey-Gilbert" userId="d71089fcfb3052f2" providerId="LiveId" clId="{2B676CF7-6866-4F5D-9DCF-C7B3DC7D9973}" dt="2018-04-03T23:24:52.772" v="354" actId="20577"/>
        <pc:sldMkLst>
          <pc:docMk/>
          <pc:sldMk cId="3824177228" sldId="265"/>
        </pc:sldMkLst>
        <pc:spChg chg="mod">
          <ac:chgData name="Darice Corey-Gilbert" userId="d71089fcfb3052f2" providerId="LiveId" clId="{2B676CF7-6866-4F5D-9DCF-C7B3DC7D9973}" dt="2018-04-03T23:24:52.772" v="354" actId="20577"/>
          <ac:spMkLst>
            <pc:docMk/>
            <pc:sldMk cId="3824177228" sldId="265"/>
            <ac:spMk id="13" creationId="{00000000-0000-0000-0000-000000000000}"/>
          </ac:spMkLst>
        </pc:spChg>
        <pc:picChg chg="add mod">
          <ac:chgData name="Darice Corey-Gilbert" userId="d71089fcfb3052f2" providerId="LiveId" clId="{2B676CF7-6866-4F5D-9DCF-C7B3DC7D9973}" dt="2018-04-03T23:23:07.528" v="68" actId="1076"/>
          <ac:picMkLst>
            <pc:docMk/>
            <pc:sldMk cId="3824177228" sldId="265"/>
            <ac:picMk id="2" creationId="{2EA72A0C-A4B5-45C5-BE7E-2C76356CC1B9}"/>
          </ac:picMkLst>
        </pc:picChg>
        <pc:picChg chg="del">
          <ac:chgData name="Darice Corey-Gilbert" userId="d71089fcfb3052f2" providerId="LiveId" clId="{2B676CF7-6866-4F5D-9DCF-C7B3DC7D9973}" dt="2018-04-03T23:22:45.067" v="66" actId="478"/>
          <ac:picMkLst>
            <pc:docMk/>
            <pc:sldMk cId="3824177228" sldId="265"/>
            <ac:picMk id="7" creationId="{00000000-0000-0000-0000-000000000000}"/>
          </ac:picMkLst>
        </pc:picChg>
      </pc:sldChg>
      <pc:sldChg chg="modSp">
        <pc:chgData name="Darice Corey-Gilbert" userId="d71089fcfb3052f2" providerId="LiveId" clId="{2B676CF7-6866-4F5D-9DCF-C7B3DC7D9973}" dt="2018-04-03T23:27:50.916" v="475" actId="20577"/>
        <pc:sldMkLst>
          <pc:docMk/>
          <pc:sldMk cId="2631171742" sldId="267"/>
        </pc:sldMkLst>
        <pc:spChg chg="mod">
          <ac:chgData name="Darice Corey-Gilbert" userId="d71089fcfb3052f2" providerId="LiveId" clId="{2B676CF7-6866-4F5D-9DCF-C7B3DC7D9973}" dt="2018-04-03T23:27:50.916" v="475" actId="20577"/>
          <ac:spMkLst>
            <pc:docMk/>
            <pc:sldMk cId="2631171742" sldId="267"/>
            <ac:spMk id="16" creationId="{00000000-0000-0000-0000-000000000000}"/>
          </ac:spMkLst>
        </pc:spChg>
      </pc:sldChg>
      <pc:sldChg chg="modSp">
        <pc:chgData name="Darice Corey-Gilbert" userId="d71089fcfb3052f2" providerId="LiveId" clId="{2B676CF7-6866-4F5D-9DCF-C7B3DC7D9973}" dt="2018-04-03T23:28:11.515" v="498" actId="6549"/>
        <pc:sldMkLst>
          <pc:docMk/>
          <pc:sldMk cId="3717378897" sldId="268"/>
        </pc:sldMkLst>
        <pc:spChg chg="mod">
          <ac:chgData name="Darice Corey-Gilbert" userId="d71089fcfb3052f2" providerId="LiveId" clId="{2B676CF7-6866-4F5D-9DCF-C7B3DC7D9973}" dt="2018-04-03T23:28:11.515" v="498" actId="6549"/>
          <ac:spMkLst>
            <pc:docMk/>
            <pc:sldMk cId="3717378897" sldId="268"/>
            <ac:spMk id="3" creationId="{00000000-0000-0000-0000-000000000000}"/>
          </ac:spMkLst>
        </pc:spChg>
      </pc:sldChg>
      <pc:sldChg chg="modSp">
        <pc:chgData name="Darice Corey-Gilbert" userId="d71089fcfb3052f2" providerId="LiveId" clId="{2B676CF7-6866-4F5D-9DCF-C7B3DC7D9973}" dt="2018-04-04T00:43:21.795" v="2032" actId="20577"/>
        <pc:sldMkLst>
          <pc:docMk/>
          <pc:sldMk cId="1693786602" sldId="269"/>
        </pc:sldMkLst>
        <pc:spChg chg="mod">
          <ac:chgData name="Darice Corey-Gilbert" userId="d71089fcfb3052f2" providerId="LiveId" clId="{2B676CF7-6866-4F5D-9DCF-C7B3DC7D9973}" dt="2018-04-04T00:43:21.795" v="2032" actId="20577"/>
          <ac:spMkLst>
            <pc:docMk/>
            <pc:sldMk cId="1693786602" sldId="269"/>
            <ac:spMk id="3" creationId="{00000000-0000-0000-0000-000000000000}"/>
          </ac:spMkLst>
        </pc:spChg>
      </pc:sldChg>
      <pc:sldChg chg="modSp">
        <pc:chgData name="Darice Corey-Gilbert" userId="d71089fcfb3052f2" providerId="LiveId" clId="{2B676CF7-6866-4F5D-9DCF-C7B3DC7D9973}" dt="2018-04-03T23:30:15.922" v="564" actId="20577"/>
        <pc:sldMkLst>
          <pc:docMk/>
          <pc:sldMk cId="4225637343" sldId="272"/>
        </pc:sldMkLst>
        <pc:spChg chg="mod">
          <ac:chgData name="Darice Corey-Gilbert" userId="d71089fcfb3052f2" providerId="LiveId" clId="{2B676CF7-6866-4F5D-9DCF-C7B3DC7D9973}" dt="2018-04-03T23:30:15.922" v="564" actId="20577"/>
          <ac:spMkLst>
            <pc:docMk/>
            <pc:sldMk cId="4225637343" sldId="272"/>
            <ac:spMk id="3" creationId="{00000000-0000-0000-0000-000000000000}"/>
          </ac:spMkLst>
        </pc:spChg>
      </pc:sldChg>
      <pc:sldChg chg="ord">
        <pc:chgData name="Darice Corey-Gilbert" userId="d71089fcfb3052f2" providerId="LiveId" clId="{2B676CF7-6866-4F5D-9DCF-C7B3DC7D9973}" dt="2018-04-04T01:38:30.135" v="2035" actId="20577"/>
        <pc:sldMkLst>
          <pc:docMk/>
          <pc:sldMk cId="3018959756" sldId="292"/>
        </pc:sldMkLst>
      </pc:sldChg>
      <pc:sldChg chg="modSp">
        <pc:chgData name="Darice Corey-Gilbert" userId="d71089fcfb3052f2" providerId="LiveId" clId="{2B676CF7-6866-4F5D-9DCF-C7B3DC7D9973}" dt="2018-04-04T01:20:24.656" v="2033" actId="20577"/>
        <pc:sldMkLst>
          <pc:docMk/>
          <pc:sldMk cId="2943080164" sldId="302"/>
        </pc:sldMkLst>
        <pc:spChg chg="mod">
          <ac:chgData name="Darice Corey-Gilbert" userId="d71089fcfb3052f2" providerId="LiveId" clId="{2B676CF7-6866-4F5D-9DCF-C7B3DC7D9973}" dt="2018-04-04T01:20:24.656" v="2033" actId="20577"/>
          <ac:spMkLst>
            <pc:docMk/>
            <pc:sldMk cId="2943080164" sldId="302"/>
            <ac:spMk id="3" creationId="{00000000-0000-0000-0000-000000000000}"/>
          </ac:spMkLst>
        </pc:spChg>
      </pc:sldChg>
      <pc:sldChg chg="modSp ord">
        <pc:chgData name="Darice Corey-Gilbert" userId="d71089fcfb3052f2" providerId="LiveId" clId="{2B676CF7-6866-4F5D-9DCF-C7B3DC7D9973}" dt="2018-04-04T00:05:17.985" v="1953" actId="20577"/>
        <pc:sldMkLst>
          <pc:docMk/>
          <pc:sldMk cId="2041489927" sldId="304"/>
        </pc:sldMkLst>
        <pc:spChg chg="mod">
          <ac:chgData name="Darice Corey-Gilbert" userId="d71089fcfb3052f2" providerId="LiveId" clId="{2B676CF7-6866-4F5D-9DCF-C7B3DC7D9973}" dt="2018-04-04T00:05:17.985" v="1953" actId="20577"/>
          <ac:spMkLst>
            <pc:docMk/>
            <pc:sldMk cId="2041489927" sldId="304"/>
            <ac:spMk id="3" creationId="{00000000-0000-0000-0000-000000000000}"/>
          </ac:spMkLst>
        </pc:spChg>
        <pc:spChg chg="mod">
          <ac:chgData name="Darice Corey-Gilbert" userId="d71089fcfb3052f2" providerId="LiveId" clId="{2B676CF7-6866-4F5D-9DCF-C7B3DC7D9973}" dt="2018-04-03T23:33:59.316" v="580" actId="20577"/>
          <ac:spMkLst>
            <pc:docMk/>
            <pc:sldMk cId="2041489927" sldId="304"/>
            <ac:spMk id="7" creationId="{00000000-0000-0000-0000-000000000000}"/>
          </ac:spMkLst>
        </pc:spChg>
      </pc:sldChg>
      <pc:sldChg chg="del">
        <pc:chgData name="Darice Corey-Gilbert" userId="d71089fcfb3052f2" providerId="LiveId" clId="{2B676CF7-6866-4F5D-9DCF-C7B3DC7D9973}" dt="2018-04-03T23:34:27.679" v="581" actId="2696"/>
        <pc:sldMkLst>
          <pc:docMk/>
          <pc:sldMk cId="3298340712" sldId="319"/>
        </pc:sldMkLst>
      </pc:sldChg>
      <pc:sldChg chg="modSp">
        <pc:chgData name="Darice Corey-Gilbert" userId="d71089fcfb3052f2" providerId="LiveId" clId="{2B676CF7-6866-4F5D-9DCF-C7B3DC7D9973}" dt="2018-04-03T23:36:31.272" v="656" actId="20577"/>
        <pc:sldMkLst>
          <pc:docMk/>
          <pc:sldMk cId="1654832895" sldId="322"/>
        </pc:sldMkLst>
        <pc:spChg chg="mod">
          <ac:chgData name="Darice Corey-Gilbert" userId="d71089fcfb3052f2" providerId="LiveId" clId="{2B676CF7-6866-4F5D-9DCF-C7B3DC7D9973}" dt="2018-04-03T23:36:31.272" v="656" actId="20577"/>
          <ac:spMkLst>
            <pc:docMk/>
            <pc:sldMk cId="1654832895" sldId="322"/>
            <ac:spMk id="3" creationId="{00000000-0000-0000-0000-000000000000}"/>
          </ac:spMkLst>
        </pc:spChg>
      </pc:sldChg>
      <pc:sldChg chg="addSp delSp modSp">
        <pc:chgData name="Darice Corey-Gilbert" userId="d71089fcfb3052f2" providerId="LiveId" clId="{2B676CF7-6866-4F5D-9DCF-C7B3DC7D9973}" dt="2018-04-03T23:41:08.218" v="791" actId="20577"/>
        <pc:sldMkLst>
          <pc:docMk/>
          <pc:sldMk cId="3085212231" sldId="323"/>
        </pc:sldMkLst>
        <pc:spChg chg="mod">
          <ac:chgData name="Darice Corey-Gilbert" userId="d71089fcfb3052f2" providerId="LiveId" clId="{2B676CF7-6866-4F5D-9DCF-C7B3DC7D9973}" dt="2018-04-03T23:41:08.218" v="791" actId="20577"/>
          <ac:spMkLst>
            <pc:docMk/>
            <pc:sldMk cId="3085212231" sldId="323"/>
            <ac:spMk id="3" creationId="{00000000-0000-0000-0000-000000000000}"/>
          </ac:spMkLst>
        </pc:spChg>
        <pc:picChg chg="add mod">
          <ac:chgData name="Darice Corey-Gilbert" userId="d71089fcfb3052f2" providerId="LiveId" clId="{2B676CF7-6866-4F5D-9DCF-C7B3DC7D9973}" dt="2018-04-03T23:40:54.279" v="765" actId="1076"/>
          <ac:picMkLst>
            <pc:docMk/>
            <pc:sldMk cId="3085212231" sldId="323"/>
            <ac:picMk id="2" creationId="{0F872767-08FF-42F4-B594-94E50A6E961C}"/>
          </ac:picMkLst>
        </pc:picChg>
        <pc:picChg chg="del">
          <ac:chgData name="Darice Corey-Gilbert" userId="d71089fcfb3052f2" providerId="LiveId" clId="{2B676CF7-6866-4F5D-9DCF-C7B3DC7D9973}" dt="2018-04-03T23:40:49.903" v="763" actId="478"/>
          <ac:picMkLst>
            <pc:docMk/>
            <pc:sldMk cId="3085212231" sldId="323"/>
            <ac:picMk id="8" creationId="{00000000-0000-0000-0000-000000000000}"/>
          </ac:picMkLst>
        </pc:picChg>
      </pc:sldChg>
      <pc:sldChg chg="del">
        <pc:chgData name="Darice Corey-Gilbert" userId="d71089fcfb3052f2" providerId="LiveId" clId="{2B676CF7-6866-4F5D-9DCF-C7B3DC7D9973}" dt="2018-04-03T23:41:15.890" v="792" actId="2696"/>
        <pc:sldMkLst>
          <pc:docMk/>
          <pc:sldMk cId="987067924" sldId="324"/>
        </pc:sldMkLst>
      </pc:sldChg>
      <pc:sldChg chg="del">
        <pc:chgData name="Darice Corey-Gilbert" userId="d71089fcfb3052f2" providerId="LiveId" clId="{2B676CF7-6866-4F5D-9DCF-C7B3DC7D9973}" dt="2018-04-03T23:41:23.734" v="793" actId="2696"/>
        <pc:sldMkLst>
          <pc:docMk/>
          <pc:sldMk cId="1789850919" sldId="325"/>
        </pc:sldMkLst>
      </pc:sldChg>
      <pc:sldChg chg="del">
        <pc:chgData name="Darice Corey-Gilbert" userId="d71089fcfb3052f2" providerId="LiveId" clId="{2B676CF7-6866-4F5D-9DCF-C7B3DC7D9973}" dt="2018-04-03T23:41:24.879" v="794" actId="2696"/>
        <pc:sldMkLst>
          <pc:docMk/>
          <pc:sldMk cId="2969963338" sldId="326"/>
        </pc:sldMkLst>
      </pc:sldChg>
      <pc:sldChg chg="del">
        <pc:chgData name="Darice Corey-Gilbert" userId="d71089fcfb3052f2" providerId="LiveId" clId="{2B676CF7-6866-4F5D-9DCF-C7B3DC7D9973}" dt="2018-04-03T23:41:25.660" v="795" actId="2696"/>
        <pc:sldMkLst>
          <pc:docMk/>
          <pc:sldMk cId="1772967701" sldId="327"/>
        </pc:sldMkLst>
      </pc:sldChg>
      <pc:sldChg chg="del">
        <pc:chgData name="Darice Corey-Gilbert" userId="d71089fcfb3052f2" providerId="LiveId" clId="{2B676CF7-6866-4F5D-9DCF-C7B3DC7D9973}" dt="2018-04-03T23:41:41.091" v="796" actId="2696"/>
        <pc:sldMkLst>
          <pc:docMk/>
          <pc:sldMk cId="2271115265" sldId="328"/>
        </pc:sldMkLst>
      </pc:sldChg>
      <pc:sldChg chg="del">
        <pc:chgData name="Darice Corey-Gilbert" userId="d71089fcfb3052f2" providerId="LiveId" clId="{2B676CF7-6866-4F5D-9DCF-C7B3DC7D9973}" dt="2018-04-03T23:41:41.981" v="797" actId="2696"/>
        <pc:sldMkLst>
          <pc:docMk/>
          <pc:sldMk cId="1585600576" sldId="329"/>
        </pc:sldMkLst>
      </pc:sldChg>
      <pc:sldChg chg="del">
        <pc:chgData name="Darice Corey-Gilbert" userId="d71089fcfb3052f2" providerId="LiveId" clId="{2B676CF7-6866-4F5D-9DCF-C7B3DC7D9973}" dt="2018-04-03T23:41:42.556" v="798" actId="2696"/>
        <pc:sldMkLst>
          <pc:docMk/>
          <pc:sldMk cId="380862907" sldId="330"/>
        </pc:sldMkLst>
      </pc:sldChg>
      <pc:sldChg chg="del">
        <pc:chgData name="Darice Corey-Gilbert" userId="d71089fcfb3052f2" providerId="LiveId" clId="{2B676CF7-6866-4F5D-9DCF-C7B3DC7D9973}" dt="2018-04-03T23:41:43.195" v="799" actId="2696"/>
        <pc:sldMkLst>
          <pc:docMk/>
          <pc:sldMk cId="641502778" sldId="331"/>
        </pc:sldMkLst>
      </pc:sldChg>
      <pc:sldChg chg="del">
        <pc:chgData name="Darice Corey-Gilbert" userId="d71089fcfb3052f2" providerId="LiveId" clId="{2B676CF7-6866-4F5D-9DCF-C7B3DC7D9973}" dt="2018-04-03T23:41:43.996" v="800" actId="2696"/>
        <pc:sldMkLst>
          <pc:docMk/>
          <pc:sldMk cId="3063807570" sldId="333"/>
        </pc:sldMkLst>
      </pc:sldChg>
      <pc:sldChg chg="del">
        <pc:chgData name="Darice Corey-Gilbert" userId="d71089fcfb3052f2" providerId="LiveId" clId="{2B676CF7-6866-4F5D-9DCF-C7B3DC7D9973}" dt="2018-04-03T23:41:44.469" v="801" actId="2696"/>
        <pc:sldMkLst>
          <pc:docMk/>
          <pc:sldMk cId="1595963571" sldId="334"/>
        </pc:sldMkLst>
      </pc:sldChg>
      <pc:sldChg chg="del">
        <pc:chgData name="Darice Corey-Gilbert" userId="d71089fcfb3052f2" providerId="LiveId" clId="{2B676CF7-6866-4F5D-9DCF-C7B3DC7D9973}" dt="2018-04-03T23:41:44.932" v="802" actId="2696"/>
        <pc:sldMkLst>
          <pc:docMk/>
          <pc:sldMk cId="1732767645" sldId="335"/>
        </pc:sldMkLst>
      </pc:sldChg>
      <pc:sldChg chg="del">
        <pc:chgData name="Darice Corey-Gilbert" userId="d71089fcfb3052f2" providerId="LiveId" clId="{2B676CF7-6866-4F5D-9DCF-C7B3DC7D9973}" dt="2018-04-03T23:41:46.051" v="803" actId="2696"/>
        <pc:sldMkLst>
          <pc:docMk/>
          <pc:sldMk cId="3477511259" sldId="336"/>
        </pc:sldMkLst>
      </pc:sldChg>
      <pc:sldChg chg="ord">
        <pc:chgData name="Darice Corey-Gilbert" userId="d71089fcfb3052f2" providerId="LiveId" clId="{2B676CF7-6866-4F5D-9DCF-C7B3DC7D9973}" dt="2018-04-04T01:38:15.144" v="2034" actId="20577"/>
        <pc:sldMkLst>
          <pc:docMk/>
          <pc:sldMk cId="2688531887" sldId="338"/>
        </pc:sldMkLst>
      </pc:sldChg>
      <pc:sldChg chg="modSp">
        <pc:chgData name="Darice Corey-Gilbert" userId="d71089fcfb3052f2" providerId="LiveId" clId="{2B676CF7-6866-4F5D-9DCF-C7B3DC7D9973}" dt="2018-04-03T23:29:29.657" v="561" actId="6549"/>
        <pc:sldMkLst>
          <pc:docMk/>
          <pc:sldMk cId="3490238257" sldId="339"/>
        </pc:sldMkLst>
        <pc:spChg chg="mod">
          <ac:chgData name="Darice Corey-Gilbert" userId="d71089fcfb3052f2" providerId="LiveId" clId="{2B676CF7-6866-4F5D-9DCF-C7B3DC7D9973}" dt="2018-04-03T23:29:29.657" v="561" actId="6549"/>
          <ac:spMkLst>
            <pc:docMk/>
            <pc:sldMk cId="3490238257" sldId="339"/>
            <ac:spMk id="3" creationId="{43547616-A2AF-4706-B6B1-35790E61C524}"/>
          </ac:spMkLst>
        </pc:spChg>
      </pc:sldChg>
      <pc:sldChg chg="modSp">
        <pc:chgData name="Darice Corey-Gilbert" userId="d71089fcfb3052f2" providerId="LiveId" clId="{2B676CF7-6866-4F5D-9DCF-C7B3DC7D9973}" dt="2018-04-03T23:26:39.170" v="452" actId="404"/>
        <pc:sldMkLst>
          <pc:docMk/>
          <pc:sldMk cId="3192708337" sldId="340"/>
        </pc:sldMkLst>
        <pc:graphicFrameChg chg="mod">
          <ac:chgData name="Darice Corey-Gilbert" userId="d71089fcfb3052f2" providerId="LiveId" clId="{2B676CF7-6866-4F5D-9DCF-C7B3DC7D9973}" dt="2018-04-03T23:26:39.170" v="452" actId="404"/>
          <ac:graphicFrameMkLst>
            <pc:docMk/>
            <pc:sldMk cId="3192708337" sldId="340"/>
            <ac:graphicFrameMk id="22" creationId="{00000000-0000-0000-0000-000000000000}"/>
          </ac:graphicFrameMkLst>
        </pc:graphicFrameChg>
      </pc:sldChg>
      <pc:sldChg chg="del">
        <pc:chgData name="Darice Corey-Gilbert" userId="d71089fcfb3052f2" providerId="LiveId" clId="{2B676CF7-6866-4F5D-9DCF-C7B3DC7D9973}" dt="2018-04-03T23:41:49.592" v="804" actId="2696"/>
        <pc:sldMkLst>
          <pc:docMk/>
          <pc:sldMk cId="2982016363" sldId="341"/>
        </pc:sldMkLst>
      </pc:sldChg>
      <pc:sldChg chg="modSp">
        <pc:chgData name="Darice Corey-Gilbert" userId="d71089fcfb3052f2" providerId="LiveId" clId="{2B676CF7-6866-4F5D-9DCF-C7B3DC7D9973}" dt="2018-04-04T00:07:30.587" v="2024" actId="5793"/>
        <pc:sldMkLst>
          <pc:docMk/>
          <pc:sldMk cId="1599953426" sldId="342"/>
        </pc:sldMkLst>
        <pc:spChg chg="mod">
          <ac:chgData name="Darice Corey-Gilbert" userId="d71089fcfb3052f2" providerId="LiveId" clId="{2B676CF7-6866-4F5D-9DCF-C7B3DC7D9973}" dt="2018-04-04T00:07:30.587" v="2024" actId="5793"/>
          <ac:spMkLst>
            <pc:docMk/>
            <pc:sldMk cId="1599953426" sldId="342"/>
            <ac:spMk id="2" creationId="{B84E5BC6-4704-E34B-AE38-264B6211CF89}"/>
          </ac:spMkLst>
        </pc:spChg>
        <pc:spChg chg="mod">
          <ac:chgData name="Darice Corey-Gilbert" userId="d71089fcfb3052f2" providerId="LiveId" clId="{2B676CF7-6866-4F5D-9DCF-C7B3DC7D9973}" dt="2018-04-04T00:07:28.158" v="2020" actId="5793"/>
          <ac:spMkLst>
            <pc:docMk/>
            <pc:sldMk cId="1599953426" sldId="342"/>
            <ac:spMk id="3" creationId="{C6D05F4A-ACA8-D047-892E-ECBA6DDA102B}"/>
          </ac:spMkLst>
        </pc:spChg>
      </pc:sldChg>
      <pc:sldChg chg="addSp delSp modSp add mod setBg delDesignElem">
        <pc:chgData name="Darice Corey-Gilbert" userId="d71089fcfb3052f2" providerId="LiveId" clId="{2B676CF7-6866-4F5D-9DCF-C7B3DC7D9973}" dt="2018-04-03T23:46:09.311" v="888" actId="20577"/>
        <pc:sldMkLst>
          <pc:docMk/>
          <pc:sldMk cId="2349418718" sldId="343"/>
        </pc:sldMkLst>
        <pc:spChg chg="mod">
          <ac:chgData name="Darice Corey-Gilbert" userId="d71089fcfb3052f2" providerId="LiveId" clId="{2B676CF7-6866-4F5D-9DCF-C7B3DC7D9973}" dt="2018-04-03T23:45:49.874" v="833" actId="26606"/>
          <ac:spMkLst>
            <pc:docMk/>
            <pc:sldMk cId="2349418718" sldId="343"/>
            <ac:spMk id="2" creationId="{00000000-0000-0000-0000-000000000000}"/>
          </ac:spMkLst>
        </pc:spChg>
        <pc:spChg chg="mod">
          <ac:chgData name="Darice Corey-Gilbert" userId="d71089fcfb3052f2" providerId="LiveId" clId="{2B676CF7-6866-4F5D-9DCF-C7B3DC7D9973}" dt="2018-04-03T23:46:09.311" v="888" actId="20577"/>
          <ac:spMkLst>
            <pc:docMk/>
            <pc:sldMk cId="2349418718" sldId="343"/>
            <ac:spMk id="3" creationId="{00000000-0000-0000-0000-000000000000}"/>
          </ac:spMkLst>
        </pc:spChg>
        <pc:spChg chg="add">
          <ac:chgData name="Darice Corey-Gilbert" userId="d71089fcfb3052f2" providerId="LiveId" clId="{2B676CF7-6866-4F5D-9DCF-C7B3DC7D9973}" dt="2018-04-03T23:45:49.874" v="833" actId="26606"/>
          <ac:spMkLst>
            <pc:docMk/>
            <pc:sldMk cId="2349418718" sldId="343"/>
            <ac:spMk id="11" creationId="{1E2E0AFE-704B-4CB8-AB9D-D44727875966}"/>
          </ac:spMkLst>
        </pc:spChg>
        <pc:spChg chg="del">
          <ac:chgData name="Darice Corey-Gilbert" userId="d71089fcfb3052f2" providerId="LiveId" clId="{2B676CF7-6866-4F5D-9DCF-C7B3DC7D9973}" dt="2018-04-03T23:43:30.556" v="824" actId="20577"/>
          <ac:spMkLst>
            <pc:docMk/>
            <pc:sldMk cId="2349418718" sldId="343"/>
            <ac:spMk id="14" creationId="{372BF3B0-2532-43DB-845E-3BACBDC6B709}"/>
          </ac:spMkLst>
        </pc:spChg>
        <pc:spChg chg="del">
          <ac:chgData name="Darice Corey-Gilbert" userId="d71089fcfb3052f2" providerId="LiveId" clId="{2B676CF7-6866-4F5D-9DCF-C7B3DC7D9973}" dt="2018-04-03T23:43:30.556" v="824" actId="20577"/>
          <ac:spMkLst>
            <pc:docMk/>
            <pc:sldMk cId="2349418718" sldId="343"/>
            <ac:spMk id="16" creationId="{3E2ED516-9A53-4265-A33F-48B4B93B4A52}"/>
          </ac:spMkLst>
        </pc:spChg>
        <pc:spChg chg="del">
          <ac:chgData name="Darice Corey-Gilbert" userId="d71089fcfb3052f2" providerId="LiveId" clId="{2B676CF7-6866-4F5D-9DCF-C7B3DC7D9973}" dt="2018-04-03T23:43:30.556" v="824" actId="20577"/>
          <ac:spMkLst>
            <pc:docMk/>
            <pc:sldMk cId="2349418718" sldId="343"/>
            <ac:spMk id="18" creationId="{D6B6E05D-D164-4430-AD8F-F6108F871466}"/>
          </ac:spMkLst>
        </pc:spChg>
        <pc:spChg chg="del">
          <ac:chgData name="Darice Corey-Gilbert" userId="d71089fcfb3052f2" providerId="LiveId" clId="{2B676CF7-6866-4F5D-9DCF-C7B3DC7D9973}" dt="2018-04-03T23:43:30.556" v="824" actId="20577"/>
          <ac:spMkLst>
            <pc:docMk/>
            <pc:sldMk cId="2349418718" sldId="343"/>
            <ac:spMk id="20" creationId="{DB8011AF-6580-44AD-823B-35F4AD13D836}"/>
          </ac:spMkLst>
        </pc:spChg>
        <pc:picChg chg="mod">
          <ac:chgData name="Darice Corey-Gilbert" userId="d71089fcfb3052f2" providerId="LiveId" clId="{2B676CF7-6866-4F5D-9DCF-C7B3DC7D9973}" dt="2018-04-03T23:45:49.874" v="833" actId="26606"/>
          <ac:picMkLst>
            <pc:docMk/>
            <pc:sldMk cId="2349418718" sldId="343"/>
            <ac:picMk id="4" creationId="{00000000-0000-0000-0000-000000000000}"/>
          </ac:picMkLst>
        </pc:picChg>
        <pc:picChg chg="mod">
          <ac:chgData name="Darice Corey-Gilbert" userId="d71089fcfb3052f2" providerId="LiveId" clId="{2B676CF7-6866-4F5D-9DCF-C7B3DC7D9973}" dt="2018-04-03T23:45:49.874" v="833" actId="26606"/>
          <ac:picMkLst>
            <pc:docMk/>
            <pc:sldMk cId="2349418718" sldId="343"/>
            <ac:picMk id="5" creationId="{FA4C9492-2DE8-4624-BED7-43F85604EBEC}"/>
          </ac:picMkLst>
        </pc:picChg>
        <pc:picChg chg="add mod ord">
          <ac:chgData name="Darice Corey-Gilbert" userId="d71089fcfb3052f2" providerId="LiveId" clId="{2B676CF7-6866-4F5D-9DCF-C7B3DC7D9973}" dt="2018-04-03T23:45:59.357" v="837" actId="27614"/>
          <ac:picMkLst>
            <pc:docMk/>
            <pc:sldMk cId="2349418718" sldId="343"/>
            <ac:picMk id="6" creationId="{1FB46592-5286-4C45-967F-8D6E7C1E3C9D}"/>
          </ac:picMkLst>
        </pc:picChg>
      </pc:sldChg>
      <pc:sldChg chg="delSp add del delDesignElem">
        <pc:chgData name="Darice Corey-Gilbert" userId="d71089fcfb3052f2" providerId="LiveId" clId="{2B676CF7-6866-4F5D-9DCF-C7B3DC7D9973}" dt="2018-04-03T23:44:25.199" v="830" actId="2696"/>
        <pc:sldMkLst>
          <pc:docMk/>
          <pc:sldMk cId="708358252" sldId="344"/>
        </pc:sldMkLst>
        <pc:spChg chg="del">
          <ac:chgData name="Darice Corey-Gilbert" userId="d71089fcfb3052f2" providerId="LiveId" clId="{2B676CF7-6866-4F5D-9DCF-C7B3DC7D9973}" dt="2018-04-03T23:43:43.306" v="829" actId="478"/>
          <ac:spMkLst>
            <pc:docMk/>
            <pc:sldMk cId="708358252" sldId="344"/>
            <ac:spMk id="3" creationId="{00000000-0000-0000-0000-000000000000}"/>
          </ac:spMkLst>
        </pc:spChg>
        <pc:spChg chg="del">
          <ac:chgData name="Darice Corey-Gilbert" userId="d71089fcfb3052f2" providerId="LiveId" clId="{2B676CF7-6866-4F5D-9DCF-C7B3DC7D9973}" dt="2018-04-03T23:43:30.556" v="824" actId="2696"/>
          <ac:spMkLst>
            <pc:docMk/>
            <pc:sldMk cId="708358252" sldId="344"/>
            <ac:spMk id="6" creationId="{00000000-0000-0000-0000-000000000000}"/>
          </ac:spMkLst>
        </pc:spChg>
        <pc:spChg chg="del">
          <ac:chgData name="Darice Corey-Gilbert" userId="d71089fcfb3052f2" providerId="LiveId" clId="{2B676CF7-6866-4F5D-9DCF-C7B3DC7D9973}" dt="2018-04-03T23:43:30.556" v="824" actId="2696"/>
          <ac:spMkLst>
            <pc:docMk/>
            <pc:sldMk cId="708358252" sldId="344"/>
            <ac:spMk id="7" creationId="{00000000-0000-0000-0000-000000000000}"/>
          </ac:spMkLst>
        </pc:spChg>
        <pc:spChg chg="del">
          <ac:chgData name="Darice Corey-Gilbert" userId="d71089fcfb3052f2" providerId="LiveId" clId="{2B676CF7-6866-4F5D-9DCF-C7B3DC7D9973}" dt="2018-04-03T23:43:30.556" v="824" actId="2696"/>
          <ac:spMkLst>
            <pc:docMk/>
            <pc:sldMk cId="708358252" sldId="344"/>
            <ac:spMk id="8" creationId="{00000000-0000-0000-0000-000000000000}"/>
          </ac:spMkLst>
        </pc:spChg>
        <pc:spChg chg="del">
          <ac:chgData name="Darice Corey-Gilbert" userId="d71089fcfb3052f2" providerId="LiveId" clId="{2B676CF7-6866-4F5D-9DCF-C7B3DC7D9973}" dt="2018-04-03T23:43:30.556" v="824" actId="2696"/>
          <ac:spMkLst>
            <pc:docMk/>
            <pc:sldMk cId="708358252" sldId="344"/>
            <ac:spMk id="9" creationId="{00000000-0000-0000-0000-000000000000}"/>
          </ac:spMkLst>
        </pc:spChg>
      </pc:sldChg>
      <pc:sldChg chg="addSp delSp modSp add delDesignElem">
        <pc:chgData name="Darice Corey-Gilbert" userId="d71089fcfb3052f2" providerId="LiveId" clId="{2B676CF7-6866-4F5D-9DCF-C7B3DC7D9973}" dt="2018-04-03T23:47:54.550" v="978" actId="1076"/>
        <pc:sldMkLst>
          <pc:docMk/>
          <pc:sldMk cId="4198753182" sldId="345"/>
        </pc:sldMkLst>
        <pc:spChg chg="mod">
          <ac:chgData name="Darice Corey-Gilbert" userId="d71089fcfb3052f2" providerId="LiveId" clId="{2B676CF7-6866-4F5D-9DCF-C7B3DC7D9973}" dt="2018-04-03T23:46:51.171" v="895" actId="27636"/>
          <ac:spMkLst>
            <pc:docMk/>
            <pc:sldMk cId="4198753182" sldId="345"/>
            <ac:spMk id="2" creationId="{00000000-0000-0000-0000-000000000000}"/>
          </ac:spMkLst>
        </pc:spChg>
        <pc:spChg chg="mod">
          <ac:chgData name="Darice Corey-Gilbert" userId="d71089fcfb3052f2" providerId="LiveId" clId="{2B676CF7-6866-4F5D-9DCF-C7B3DC7D9973}" dt="2018-04-03T23:47:23.166" v="976" actId="27636"/>
          <ac:spMkLst>
            <pc:docMk/>
            <pc:sldMk cId="4198753182" sldId="345"/>
            <ac:spMk id="3" creationId="{00000000-0000-0000-0000-000000000000}"/>
          </ac:spMkLst>
        </pc:spChg>
        <pc:spChg chg="del">
          <ac:chgData name="Darice Corey-Gilbert" userId="d71089fcfb3052f2" providerId="LiveId" clId="{2B676CF7-6866-4F5D-9DCF-C7B3DC7D9973}" dt="2018-04-03T23:43:30.556" v="824" actId="1076"/>
          <ac:spMkLst>
            <pc:docMk/>
            <pc:sldMk cId="4198753182" sldId="345"/>
            <ac:spMk id="6" creationId="{00000000-0000-0000-0000-000000000000}"/>
          </ac:spMkLst>
        </pc:spChg>
        <pc:spChg chg="del">
          <ac:chgData name="Darice Corey-Gilbert" userId="d71089fcfb3052f2" providerId="LiveId" clId="{2B676CF7-6866-4F5D-9DCF-C7B3DC7D9973}" dt="2018-04-03T23:43:30.556" v="824" actId="1076"/>
          <ac:spMkLst>
            <pc:docMk/>
            <pc:sldMk cId="4198753182" sldId="345"/>
            <ac:spMk id="7" creationId="{00000000-0000-0000-0000-000000000000}"/>
          </ac:spMkLst>
        </pc:spChg>
        <pc:spChg chg="del">
          <ac:chgData name="Darice Corey-Gilbert" userId="d71089fcfb3052f2" providerId="LiveId" clId="{2B676CF7-6866-4F5D-9DCF-C7B3DC7D9973}" dt="2018-04-03T23:43:30.556" v="824" actId="1076"/>
          <ac:spMkLst>
            <pc:docMk/>
            <pc:sldMk cId="4198753182" sldId="345"/>
            <ac:spMk id="8" creationId="{00000000-0000-0000-0000-000000000000}"/>
          </ac:spMkLst>
        </pc:spChg>
        <pc:spChg chg="del">
          <ac:chgData name="Darice Corey-Gilbert" userId="d71089fcfb3052f2" providerId="LiveId" clId="{2B676CF7-6866-4F5D-9DCF-C7B3DC7D9973}" dt="2018-04-03T23:43:30.556" v="824" actId="1076"/>
          <ac:spMkLst>
            <pc:docMk/>
            <pc:sldMk cId="4198753182" sldId="345"/>
            <ac:spMk id="9" creationId="{00000000-0000-0000-0000-000000000000}"/>
          </ac:spMkLst>
        </pc:spChg>
        <pc:picChg chg="del">
          <ac:chgData name="Darice Corey-Gilbert" userId="d71089fcfb3052f2" providerId="LiveId" clId="{2B676CF7-6866-4F5D-9DCF-C7B3DC7D9973}" dt="2018-04-03T23:46:29.794" v="889" actId="478"/>
          <ac:picMkLst>
            <pc:docMk/>
            <pc:sldMk cId="4198753182" sldId="345"/>
            <ac:picMk id="4" creationId="{00000000-0000-0000-0000-000000000000}"/>
          </ac:picMkLst>
        </pc:picChg>
        <pc:picChg chg="add mod">
          <ac:chgData name="Darice Corey-Gilbert" userId="d71089fcfb3052f2" providerId="LiveId" clId="{2B676CF7-6866-4F5D-9DCF-C7B3DC7D9973}" dt="2018-04-03T23:47:54.550" v="978" actId="1076"/>
          <ac:picMkLst>
            <pc:docMk/>
            <pc:sldMk cId="4198753182" sldId="345"/>
            <ac:picMk id="5" creationId="{BBA57C45-FCD0-4554-B3C6-74E9AA7F91C1}"/>
          </ac:picMkLst>
        </pc:picChg>
      </pc:sldChg>
      <pc:sldChg chg="delSp add delDesignElem">
        <pc:chgData name="Darice Corey-Gilbert" userId="d71089fcfb3052f2" providerId="LiveId" clId="{2B676CF7-6866-4F5D-9DCF-C7B3DC7D9973}" dt="2018-04-03T23:43:30.556" v="824" actId="20577"/>
        <pc:sldMkLst>
          <pc:docMk/>
          <pc:sldMk cId="795079494" sldId="346"/>
        </pc:sldMkLst>
        <pc:spChg chg="del">
          <ac:chgData name="Darice Corey-Gilbert" userId="d71089fcfb3052f2" providerId="LiveId" clId="{2B676CF7-6866-4F5D-9DCF-C7B3DC7D9973}" dt="2018-04-03T23:43:30.556" v="824" actId="20577"/>
          <ac:spMkLst>
            <pc:docMk/>
            <pc:sldMk cId="795079494" sldId="346"/>
            <ac:spMk id="7" creationId="{00000000-0000-0000-0000-000000000000}"/>
          </ac:spMkLst>
        </pc:spChg>
        <pc:spChg chg="del">
          <ac:chgData name="Darice Corey-Gilbert" userId="d71089fcfb3052f2" providerId="LiveId" clId="{2B676CF7-6866-4F5D-9DCF-C7B3DC7D9973}" dt="2018-04-03T23:43:30.556" v="824" actId="20577"/>
          <ac:spMkLst>
            <pc:docMk/>
            <pc:sldMk cId="795079494" sldId="346"/>
            <ac:spMk id="8" creationId="{00000000-0000-0000-0000-000000000000}"/>
          </ac:spMkLst>
        </pc:spChg>
        <pc:spChg chg="del">
          <ac:chgData name="Darice Corey-Gilbert" userId="d71089fcfb3052f2" providerId="LiveId" clId="{2B676CF7-6866-4F5D-9DCF-C7B3DC7D9973}" dt="2018-04-03T23:43:30.556" v="824" actId="20577"/>
          <ac:spMkLst>
            <pc:docMk/>
            <pc:sldMk cId="795079494" sldId="346"/>
            <ac:spMk id="9" creationId="{00000000-0000-0000-0000-000000000000}"/>
          </ac:spMkLst>
        </pc:spChg>
        <pc:spChg chg="del">
          <ac:chgData name="Darice Corey-Gilbert" userId="d71089fcfb3052f2" providerId="LiveId" clId="{2B676CF7-6866-4F5D-9DCF-C7B3DC7D9973}" dt="2018-04-03T23:43:30.556" v="824" actId="20577"/>
          <ac:spMkLst>
            <pc:docMk/>
            <pc:sldMk cId="795079494" sldId="346"/>
            <ac:spMk id="10" creationId="{00000000-0000-0000-0000-000000000000}"/>
          </ac:spMkLst>
        </pc:spChg>
      </pc:sldChg>
      <pc:sldChg chg="addSp delSp modSp add delDesignElem">
        <pc:chgData name="Darice Corey-Gilbert" userId="d71089fcfb3052f2" providerId="LiveId" clId="{2B676CF7-6866-4F5D-9DCF-C7B3DC7D9973}" dt="2018-04-03T23:53:30.164" v="1074" actId="1076"/>
        <pc:sldMkLst>
          <pc:docMk/>
          <pc:sldMk cId="1596977148" sldId="347"/>
        </pc:sldMkLst>
        <pc:spChg chg="mod">
          <ac:chgData name="Darice Corey-Gilbert" userId="d71089fcfb3052f2" providerId="LiveId" clId="{2B676CF7-6866-4F5D-9DCF-C7B3DC7D9973}" dt="2018-04-03T23:52:21.563" v="1068" actId="20577"/>
          <ac:spMkLst>
            <pc:docMk/>
            <pc:sldMk cId="1596977148" sldId="347"/>
            <ac:spMk id="3" creationId="{00000000-0000-0000-0000-000000000000}"/>
          </ac:spMkLst>
        </pc:spChg>
        <pc:spChg chg="del">
          <ac:chgData name="Darice Corey-Gilbert" userId="d71089fcfb3052f2" providerId="LiveId" clId="{2B676CF7-6866-4F5D-9DCF-C7B3DC7D9973}" dt="2018-04-03T23:43:30.556" v="824" actId="1076"/>
          <ac:spMkLst>
            <pc:docMk/>
            <pc:sldMk cId="1596977148" sldId="347"/>
            <ac:spMk id="6" creationId="{00000000-0000-0000-0000-000000000000}"/>
          </ac:spMkLst>
        </pc:spChg>
        <pc:spChg chg="del">
          <ac:chgData name="Darice Corey-Gilbert" userId="d71089fcfb3052f2" providerId="LiveId" clId="{2B676CF7-6866-4F5D-9DCF-C7B3DC7D9973}" dt="2018-04-03T23:43:30.556" v="824" actId="1076"/>
          <ac:spMkLst>
            <pc:docMk/>
            <pc:sldMk cId="1596977148" sldId="347"/>
            <ac:spMk id="7" creationId="{00000000-0000-0000-0000-000000000000}"/>
          </ac:spMkLst>
        </pc:spChg>
        <pc:spChg chg="del">
          <ac:chgData name="Darice Corey-Gilbert" userId="d71089fcfb3052f2" providerId="LiveId" clId="{2B676CF7-6866-4F5D-9DCF-C7B3DC7D9973}" dt="2018-04-03T23:43:30.556" v="824" actId="1076"/>
          <ac:spMkLst>
            <pc:docMk/>
            <pc:sldMk cId="1596977148" sldId="347"/>
            <ac:spMk id="8" creationId="{00000000-0000-0000-0000-000000000000}"/>
          </ac:spMkLst>
        </pc:spChg>
        <pc:spChg chg="del">
          <ac:chgData name="Darice Corey-Gilbert" userId="d71089fcfb3052f2" providerId="LiveId" clId="{2B676CF7-6866-4F5D-9DCF-C7B3DC7D9973}" dt="2018-04-03T23:43:30.556" v="824" actId="1076"/>
          <ac:spMkLst>
            <pc:docMk/>
            <pc:sldMk cId="1596977148" sldId="347"/>
            <ac:spMk id="9" creationId="{00000000-0000-0000-0000-000000000000}"/>
          </ac:spMkLst>
        </pc:spChg>
        <pc:picChg chg="del">
          <ac:chgData name="Darice Corey-Gilbert" userId="d71089fcfb3052f2" providerId="LiveId" clId="{2B676CF7-6866-4F5D-9DCF-C7B3DC7D9973}" dt="2018-04-03T23:52:51.334" v="1069" actId="478"/>
          <ac:picMkLst>
            <pc:docMk/>
            <pc:sldMk cId="1596977148" sldId="347"/>
            <ac:picMk id="4" creationId="{00000000-0000-0000-0000-000000000000}"/>
          </ac:picMkLst>
        </pc:picChg>
        <pc:picChg chg="add mod">
          <ac:chgData name="Darice Corey-Gilbert" userId="d71089fcfb3052f2" providerId="LiveId" clId="{2B676CF7-6866-4F5D-9DCF-C7B3DC7D9973}" dt="2018-04-03T23:53:30.164" v="1074" actId="1076"/>
          <ac:picMkLst>
            <pc:docMk/>
            <pc:sldMk cId="1596977148" sldId="347"/>
            <ac:picMk id="5" creationId="{AFC5BE07-83B5-45FA-91C4-95D34638F928}"/>
          </ac:picMkLst>
        </pc:picChg>
        <pc:picChg chg="add mod">
          <ac:chgData name="Darice Corey-Gilbert" userId="d71089fcfb3052f2" providerId="LiveId" clId="{2B676CF7-6866-4F5D-9DCF-C7B3DC7D9973}" dt="2018-04-03T23:53:26.140" v="1073" actId="1076"/>
          <ac:picMkLst>
            <pc:docMk/>
            <pc:sldMk cId="1596977148" sldId="347"/>
            <ac:picMk id="10" creationId="{36933E2F-C968-4037-9C54-DA1CBFAA1CD7}"/>
          </ac:picMkLst>
        </pc:picChg>
      </pc:sldChg>
      <pc:sldChg chg="delSp modSp add delDesignElem">
        <pc:chgData name="Darice Corey-Gilbert" userId="d71089fcfb3052f2" providerId="LiveId" clId="{2B676CF7-6866-4F5D-9DCF-C7B3DC7D9973}" dt="2018-04-03T23:43:30.718" v="826" actId="27636"/>
        <pc:sldMkLst>
          <pc:docMk/>
          <pc:sldMk cId="2399690662" sldId="348"/>
        </pc:sldMkLst>
        <pc:spChg chg="mod">
          <ac:chgData name="Darice Corey-Gilbert" userId="d71089fcfb3052f2" providerId="LiveId" clId="{2B676CF7-6866-4F5D-9DCF-C7B3DC7D9973}" dt="2018-04-03T23:43:30.718" v="826" actId="27636"/>
          <ac:spMkLst>
            <pc:docMk/>
            <pc:sldMk cId="2399690662" sldId="348"/>
            <ac:spMk id="2" creationId="{00000000-0000-0000-0000-000000000000}"/>
          </ac:spMkLst>
        </pc:spChg>
        <pc:spChg chg="del">
          <ac:chgData name="Darice Corey-Gilbert" userId="d71089fcfb3052f2" providerId="LiveId" clId="{2B676CF7-6866-4F5D-9DCF-C7B3DC7D9973}" dt="2018-04-03T23:43:30.556" v="824" actId="27636"/>
          <ac:spMkLst>
            <pc:docMk/>
            <pc:sldMk cId="2399690662" sldId="348"/>
            <ac:spMk id="6" creationId="{00000000-0000-0000-0000-000000000000}"/>
          </ac:spMkLst>
        </pc:spChg>
        <pc:spChg chg="del">
          <ac:chgData name="Darice Corey-Gilbert" userId="d71089fcfb3052f2" providerId="LiveId" clId="{2B676CF7-6866-4F5D-9DCF-C7B3DC7D9973}" dt="2018-04-03T23:43:30.556" v="824" actId="27636"/>
          <ac:spMkLst>
            <pc:docMk/>
            <pc:sldMk cId="2399690662" sldId="348"/>
            <ac:spMk id="7" creationId="{00000000-0000-0000-0000-000000000000}"/>
          </ac:spMkLst>
        </pc:spChg>
        <pc:spChg chg="del">
          <ac:chgData name="Darice Corey-Gilbert" userId="d71089fcfb3052f2" providerId="LiveId" clId="{2B676CF7-6866-4F5D-9DCF-C7B3DC7D9973}" dt="2018-04-03T23:43:30.556" v="824" actId="27636"/>
          <ac:spMkLst>
            <pc:docMk/>
            <pc:sldMk cId="2399690662" sldId="348"/>
            <ac:spMk id="8" creationId="{00000000-0000-0000-0000-000000000000}"/>
          </ac:spMkLst>
        </pc:spChg>
        <pc:spChg chg="del">
          <ac:chgData name="Darice Corey-Gilbert" userId="d71089fcfb3052f2" providerId="LiveId" clId="{2B676CF7-6866-4F5D-9DCF-C7B3DC7D9973}" dt="2018-04-03T23:43:30.556" v="824" actId="27636"/>
          <ac:spMkLst>
            <pc:docMk/>
            <pc:sldMk cId="2399690662" sldId="348"/>
            <ac:spMk id="9" creationId="{00000000-0000-0000-0000-000000000000}"/>
          </ac:spMkLst>
        </pc:spChg>
      </pc:sldChg>
      <pc:sldChg chg="delSp add delDesignElem">
        <pc:chgData name="Darice Corey-Gilbert" userId="d71089fcfb3052f2" providerId="LiveId" clId="{2B676CF7-6866-4F5D-9DCF-C7B3DC7D9973}" dt="2018-04-03T23:43:30.556" v="824" actId="20577"/>
        <pc:sldMkLst>
          <pc:docMk/>
          <pc:sldMk cId="4185291241" sldId="349"/>
        </pc:sldMkLst>
        <pc:spChg chg="del">
          <ac:chgData name="Darice Corey-Gilbert" userId="d71089fcfb3052f2" providerId="LiveId" clId="{2B676CF7-6866-4F5D-9DCF-C7B3DC7D9973}" dt="2018-04-03T23:43:30.556" v="824" actId="20577"/>
          <ac:spMkLst>
            <pc:docMk/>
            <pc:sldMk cId="4185291241" sldId="349"/>
            <ac:spMk id="11" creationId="{00000000-0000-0000-0000-000000000000}"/>
          </ac:spMkLst>
        </pc:spChg>
        <pc:spChg chg="del">
          <ac:chgData name="Darice Corey-Gilbert" userId="d71089fcfb3052f2" providerId="LiveId" clId="{2B676CF7-6866-4F5D-9DCF-C7B3DC7D9973}" dt="2018-04-03T23:43:30.556" v="824" actId="20577"/>
          <ac:spMkLst>
            <pc:docMk/>
            <pc:sldMk cId="4185291241" sldId="349"/>
            <ac:spMk id="12" creationId="{00000000-0000-0000-0000-000000000000}"/>
          </ac:spMkLst>
        </pc:spChg>
        <pc:spChg chg="del">
          <ac:chgData name="Darice Corey-Gilbert" userId="d71089fcfb3052f2" providerId="LiveId" clId="{2B676CF7-6866-4F5D-9DCF-C7B3DC7D9973}" dt="2018-04-03T23:43:30.556" v="824" actId="20577"/>
          <ac:spMkLst>
            <pc:docMk/>
            <pc:sldMk cId="4185291241" sldId="349"/>
            <ac:spMk id="13" creationId="{00000000-0000-0000-0000-000000000000}"/>
          </ac:spMkLst>
        </pc:spChg>
        <pc:spChg chg="del">
          <ac:chgData name="Darice Corey-Gilbert" userId="d71089fcfb3052f2" providerId="LiveId" clId="{2B676CF7-6866-4F5D-9DCF-C7B3DC7D9973}" dt="2018-04-03T23:43:30.556" v="824" actId="20577"/>
          <ac:spMkLst>
            <pc:docMk/>
            <pc:sldMk cId="4185291241" sldId="349"/>
            <ac:spMk id="14" creationId="{00000000-0000-0000-0000-000000000000}"/>
          </ac:spMkLst>
        </pc:spChg>
      </pc:sldChg>
      <pc:sldChg chg="delSp add delDesignElem">
        <pc:chgData name="Darice Corey-Gilbert" userId="d71089fcfb3052f2" providerId="LiveId" clId="{2B676CF7-6866-4F5D-9DCF-C7B3DC7D9973}" dt="2018-04-03T23:43:30.556" v="824" actId="20577"/>
        <pc:sldMkLst>
          <pc:docMk/>
          <pc:sldMk cId="2380626877" sldId="350"/>
        </pc:sldMkLst>
        <pc:spChg chg="del">
          <ac:chgData name="Darice Corey-Gilbert" userId="d71089fcfb3052f2" providerId="LiveId" clId="{2B676CF7-6866-4F5D-9DCF-C7B3DC7D9973}" dt="2018-04-03T23:43:30.556" v="824" actId="20577"/>
          <ac:spMkLst>
            <pc:docMk/>
            <pc:sldMk cId="2380626877" sldId="350"/>
            <ac:spMk id="11" creationId="{00000000-0000-0000-0000-000000000000}"/>
          </ac:spMkLst>
        </pc:spChg>
        <pc:spChg chg="del">
          <ac:chgData name="Darice Corey-Gilbert" userId="d71089fcfb3052f2" providerId="LiveId" clId="{2B676CF7-6866-4F5D-9DCF-C7B3DC7D9973}" dt="2018-04-03T23:43:30.556" v="824" actId="20577"/>
          <ac:spMkLst>
            <pc:docMk/>
            <pc:sldMk cId="2380626877" sldId="350"/>
            <ac:spMk id="12" creationId="{00000000-0000-0000-0000-000000000000}"/>
          </ac:spMkLst>
        </pc:spChg>
        <pc:spChg chg="del">
          <ac:chgData name="Darice Corey-Gilbert" userId="d71089fcfb3052f2" providerId="LiveId" clId="{2B676CF7-6866-4F5D-9DCF-C7B3DC7D9973}" dt="2018-04-03T23:43:30.556" v="824" actId="20577"/>
          <ac:spMkLst>
            <pc:docMk/>
            <pc:sldMk cId="2380626877" sldId="350"/>
            <ac:spMk id="13" creationId="{00000000-0000-0000-0000-000000000000}"/>
          </ac:spMkLst>
        </pc:spChg>
        <pc:spChg chg="del">
          <ac:chgData name="Darice Corey-Gilbert" userId="d71089fcfb3052f2" providerId="LiveId" clId="{2B676CF7-6866-4F5D-9DCF-C7B3DC7D9973}" dt="2018-04-03T23:43:30.556" v="824" actId="20577"/>
          <ac:spMkLst>
            <pc:docMk/>
            <pc:sldMk cId="2380626877" sldId="350"/>
            <ac:spMk id="14" creationId="{00000000-0000-0000-0000-000000000000}"/>
          </ac:spMkLst>
        </pc:spChg>
      </pc:sldChg>
      <pc:sldChg chg="delSp modSp add delDesignElem">
        <pc:chgData name="Darice Corey-Gilbert" userId="d71089fcfb3052f2" providerId="LiveId" clId="{2B676CF7-6866-4F5D-9DCF-C7B3DC7D9973}" dt="2018-04-03T23:43:30.737" v="827" actId="27636"/>
        <pc:sldMkLst>
          <pc:docMk/>
          <pc:sldMk cId="2821347318" sldId="351"/>
        </pc:sldMkLst>
        <pc:spChg chg="mod">
          <ac:chgData name="Darice Corey-Gilbert" userId="d71089fcfb3052f2" providerId="LiveId" clId="{2B676CF7-6866-4F5D-9DCF-C7B3DC7D9973}" dt="2018-04-03T23:43:30.737" v="827" actId="27636"/>
          <ac:spMkLst>
            <pc:docMk/>
            <pc:sldMk cId="2821347318" sldId="351"/>
            <ac:spMk id="2" creationId="{00000000-0000-0000-0000-000000000000}"/>
          </ac:spMkLst>
        </pc:spChg>
        <pc:spChg chg="del">
          <ac:chgData name="Darice Corey-Gilbert" userId="d71089fcfb3052f2" providerId="LiveId" clId="{2B676CF7-6866-4F5D-9DCF-C7B3DC7D9973}" dt="2018-04-03T23:43:30.556" v="824" actId="27636"/>
          <ac:spMkLst>
            <pc:docMk/>
            <pc:sldMk cId="2821347318" sldId="351"/>
            <ac:spMk id="6" creationId="{00000000-0000-0000-0000-000000000000}"/>
          </ac:spMkLst>
        </pc:spChg>
        <pc:spChg chg="del">
          <ac:chgData name="Darice Corey-Gilbert" userId="d71089fcfb3052f2" providerId="LiveId" clId="{2B676CF7-6866-4F5D-9DCF-C7B3DC7D9973}" dt="2018-04-03T23:43:30.556" v="824" actId="27636"/>
          <ac:spMkLst>
            <pc:docMk/>
            <pc:sldMk cId="2821347318" sldId="351"/>
            <ac:spMk id="7" creationId="{00000000-0000-0000-0000-000000000000}"/>
          </ac:spMkLst>
        </pc:spChg>
        <pc:spChg chg="del">
          <ac:chgData name="Darice Corey-Gilbert" userId="d71089fcfb3052f2" providerId="LiveId" clId="{2B676CF7-6866-4F5D-9DCF-C7B3DC7D9973}" dt="2018-04-03T23:43:30.556" v="824" actId="27636"/>
          <ac:spMkLst>
            <pc:docMk/>
            <pc:sldMk cId="2821347318" sldId="351"/>
            <ac:spMk id="8" creationId="{00000000-0000-0000-0000-000000000000}"/>
          </ac:spMkLst>
        </pc:spChg>
        <pc:spChg chg="del">
          <ac:chgData name="Darice Corey-Gilbert" userId="d71089fcfb3052f2" providerId="LiveId" clId="{2B676CF7-6866-4F5D-9DCF-C7B3DC7D9973}" dt="2018-04-03T23:43:30.556" v="824" actId="27636"/>
          <ac:spMkLst>
            <pc:docMk/>
            <pc:sldMk cId="2821347318" sldId="351"/>
            <ac:spMk id="9" creationId="{00000000-0000-0000-0000-000000000000}"/>
          </ac:spMkLst>
        </pc:spChg>
      </pc:sldChg>
      <pc:sldChg chg="add">
        <pc:chgData name="Darice Corey-Gilbert" userId="d71089fcfb3052f2" providerId="LiveId" clId="{2B676CF7-6866-4F5D-9DCF-C7B3DC7D9973}" dt="2018-04-03T23:43:30.556" v="824" actId="20577"/>
        <pc:sldMkLst>
          <pc:docMk/>
          <pc:sldMk cId="1697353880" sldId="352"/>
        </pc:sldMkLst>
      </pc:sldChg>
      <pc:sldChg chg="delSp add delDesignElem">
        <pc:chgData name="Darice Corey-Gilbert" userId="d71089fcfb3052f2" providerId="LiveId" clId="{2B676CF7-6866-4F5D-9DCF-C7B3DC7D9973}" dt="2018-04-03T23:43:30.556" v="824" actId="20577"/>
        <pc:sldMkLst>
          <pc:docMk/>
          <pc:sldMk cId="964300085" sldId="353"/>
        </pc:sldMkLst>
        <pc:spChg chg="del">
          <ac:chgData name="Darice Corey-Gilbert" userId="d71089fcfb3052f2" providerId="LiveId" clId="{2B676CF7-6866-4F5D-9DCF-C7B3DC7D9973}" dt="2018-04-03T23:43:30.556" v="824" actId="20577"/>
          <ac:spMkLst>
            <pc:docMk/>
            <pc:sldMk cId="964300085" sldId="353"/>
            <ac:spMk id="11" creationId="{00000000-0000-0000-0000-000000000000}"/>
          </ac:spMkLst>
        </pc:spChg>
        <pc:spChg chg="del">
          <ac:chgData name="Darice Corey-Gilbert" userId="d71089fcfb3052f2" providerId="LiveId" clId="{2B676CF7-6866-4F5D-9DCF-C7B3DC7D9973}" dt="2018-04-03T23:43:30.556" v="824" actId="20577"/>
          <ac:spMkLst>
            <pc:docMk/>
            <pc:sldMk cId="964300085" sldId="353"/>
            <ac:spMk id="12" creationId="{00000000-0000-0000-0000-000000000000}"/>
          </ac:spMkLst>
        </pc:spChg>
        <pc:spChg chg="del">
          <ac:chgData name="Darice Corey-Gilbert" userId="d71089fcfb3052f2" providerId="LiveId" clId="{2B676CF7-6866-4F5D-9DCF-C7B3DC7D9973}" dt="2018-04-03T23:43:30.556" v="824" actId="20577"/>
          <ac:spMkLst>
            <pc:docMk/>
            <pc:sldMk cId="964300085" sldId="353"/>
            <ac:spMk id="13" creationId="{00000000-0000-0000-0000-000000000000}"/>
          </ac:spMkLst>
        </pc:spChg>
        <pc:spChg chg="del">
          <ac:chgData name="Darice Corey-Gilbert" userId="d71089fcfb3052f2" providerId="LiveId" clId="{2B676CF7-6866-4F5D-9DCF-C7B3DC7D9973}" dt="2018-04-03T23:43:30.556" v="824" actId="20577"/>
          <ac:spMkLst>
            <pc:docMk/>
            <pc:sldMk cId="964300085" sldId="353"/>
            <ac:spMk id="14" creationId="{00000000-0000-0000-0000-000000000000}"/>
          </ac:spMkLst>
        </pc:spChg>
      </pc:sldChg>
      <pc:sldChg chg="addSp delSp modSp add delDesignElem">
        <pc:chgData name="Darice Corey-Gilbert" userId="d71089fcfb3052f2" providerId="LiveId" clId="{2B676CF7-6866-4F5D-9DCF-C7B3DC7D9973}" dt="2018-04-03T23:55:51.600" v="1118" actId="1076"/>
        <pc:sldMkLst>
          <pc:docMk/>
          <pc:sldMk cId="3618512213" sldId="354"/>
        </pc:sldMkLst>
        <pc:spChg chg="mod">
          <ac:chgData name="Darice Corey-Gilbert" userId="d71089fcfb3052f2" providerId="LiveId" clId="{2B676CF7-6866-4F5D-9DCF-C7B3DC7D9973}" dt="2018-04-03T23:54:11.616" v="1078" actId="20577"/>
          <ac:spMkLst>
            <pc:docMk/>
            <pc:sldMk cId="3618512213" sldId="354"/>
            <ac:spMk id="2" creationId="{00000000-0000-0000-0000-000000000000}"/>
          </ac:spMkLst>
        </pc:spChg>
        <pc:spChg chg="mod">
          <ac:chgData name="Darice Corey-Gilbert" userId="d71089fcfb3052f2" providerId="LiveId" clId="{2B676CF7-6866-4F5D-9DCF-C7B3DC7D9973}" dt="2018-04-03T23:55:45.978" v="1115" actId="20577"/>
          <ac:spMkLst>
            <pc:docMk/>
            <pc:sldMk cId="3618512213" sldId="354"/>
            <ac:spMk id="3" creationId="{00000000-0000-0000-0000-000000000000}"/>
          </ac:spMkLst>
        </pc:spChg>
        <pc:spChg chg="del">
          <ac:chgData name="Darice Corey-Gilbert" userId="d71089fcfb3052f2" providerId="LiveId" clId="{2B676CF7-6866-4F5D-9DCF-C7B3DC7D9973}" dt="2018-04-03T23:43:30.556" v="824" actId="1076"/>
          <ac:spMkLst>
            <pc:docMk/>
            <pc:sldMk cId="3618512213" sldId="354"/>
            <ac:spMk id="6" creationId="{00000000-0000-0000-0000-000000000000}"/>
          </ac:spMkLst>
        </pc:spChg>
        <pc:spChg chg="del">
          <ac:chgData name="Darice Corey-Gilbert" userId="d71089fcfb3052f2" providerId="LiveId" clId="{2B676CF7-6866-4F5D-9DCF-C7B3DC7D9973}" dt="2018-04-03T23:43:30.556" v="824" actId="1076"/>
          <ac:spMkLst>
            <pc:docMk/>
            <pc:sldMk cId="3618512213" sldId="354"/>
            <ac:spMk id="7" creationId="{00000000-0000-0000-0000-000000000000}"/>
          </ac:spMkLst>
        </pc:spChg>
        <pc:spChg chg="del">
          <ac:chgData name="Darice Corey-Gilbert" userId="d71089fcfb3052f2" providerId="LiveId" clId="{2B676CF7-6866-4F5D-9DCF-C7B3DC7D9973}" dt="2018-04-03T23:43:30.556" v="824" actId="1076"/>
          <ac:spMkLst>
            <pc:docMk/>
            <pc:sldMk cId="3618512213" sldId="354"/>
            <ac:spMk id="8" creationId="{00000000-0000-0000-0000-000000000000}"/>
          </ac:spMkLst>
        </pc:spChg>
        <pc:spChg chg="del">
          <ac:chgData name="Darice Corey-Gilbert" userId="d71089fcfb3052f2" providerId="LiveId" clId="{2B676CF7-6866-4F5D-9DCF-C7B3DC7D9973}" dt="2018-04-03T23:43:30.556" v="824" actId="1076"/>
          <ac:spMkLst>
            <pc:docMk/>
            <pc:sldMk cId="3618512213" sldId="354"/>
            <ac:spMk id="9" creationId="{00000000-0000-0000-0000-000000000000}"/>
          </ac:spMkLst>
        </pc:spChg>
        <pc:picChg chg="del">
          <ac:chgData name="Darice Corey-Gilbert" userId="d71089fcfb3052f2" providerId="LiveId" clId="{2B676CF7-6866-4F5D-9DCF-C7B3DC7D9973}" dt="2018-04-03T23:55:48.721" v="1116" actId="478"/>
          <ac:picMkLst>
            <pc:docMk/>
            <pc:sldMk cId="3618512213" sldId="354"/>
            <ac:picMk id="4" creationId="{00000000-0000-0000-0000-000000000000}"/>
          </ac:picMkLst>
        </pc:picChg>
        <pc:picChg chg="add mod">
          <ac:chgData name="Darice Corey-Gilbert" userId="d71089fcfb3052f2" providerId="LiveId" clId="{2B676CF7-6866-4F5D-9DCF-C7B3DC7D9973}" dt="2018-04-03T23:55:51.600" v="1118" actId="1076"/>
          <ac:picMkLst>
            <pc:docMk/>
            <pc:sldMk cId="3618512213" sldId="354"/>
            <ac:picMk id="2050" creationId="{FC3299D1-726D-4B2A-9334-D09A262D65C7}"/>
          </ac:picMkLst>
        </pc:picChg>
      </pc:sldChg>
      <pc:sldChg chg="addSp delSp modSp add delDesignElem">
        <pc:chgData name="Darice Corey-Gilbert" userId="d71089fcfb3052f2" providerId="LiveId" clId="{2B676CF7-6866-4F5D-9DCF-C7B3DC7D9973}" dt="2018-04-03T23:57:33.896" v="1330" actId="20577"/>
        <pc:sldMkLst>
          <pc:docMk/>
          <pc:sldMk cId="845050529" sldId="355"/>
        </pc:sldMkLst>
        <pc:spChg chg="mod">
          <ac:chgData name="Darice Corey-Gilbert" userId="d71089fcfb3052f2" providerId="LiveId" clId="{2B676CF7-6866-4F5D-9DCF-C7B3DC7D9973}" dt="2018-04-03T23:56:55.388" v="1168" actId="20577"/>
          <ac:spMkLst>
            <pc:docMk/>
            <pc:sldMk cId="845050529" sldId="355"/>
            <ac:spMk id="2" creationId="{00000000-0000-0000-0000-000000000000}"/>
          </ac:spMkLst>
        </pc:spChg>
        <pc:spChg chg="mod">
          <ac:chgData name="Darice Corey-Gilbert" userId="d71089fcfb3052f2" providerId="LiveId" clId="{2B676CF7-6866-4F5D-9DCF-C7B3DC7D9973}" dt="2018-04-03T23:57:33.896" v="1330" actId="20577"/>
          <ac:spMkLst>
            <pc:docMk/>
            <pc:sldMk cId="845050529" sldId="355"/>
            <ac:spMk id="3" creationId="{00000000-0000-0000-0000-000000000000}"/>
          </ac:spMkLst>
        </pc:spChg>
        <pc:spChg chg="del">
          <ac:chgData name="Darice Corey-Gilbert" userId="d71089fcfb3052f2" providerId="LiveId" clId="{2B676CF7-6866-4F5D-9DCF-C7B3DC7D9973}" dt="2018-04-03T23:43:30.556" v="824" actId="20577"/>
          <ac:spMkLst>
            <pc:docMk/>
            <pc:sldMk cId="845050529" sldId="355"/>
            <ac:spMk id="6" creationId="{00000000-0000-0000-0000-000000000000}"/>
          </ac:spMkLst>
        </pc:spChg>
        <pc:spChg chg="del">
          <ac:chgData name="Darice Corey-Gilbert" userId="d71089fcfb3052f2" providerId="LiveId" clId="{2B676CF7-6866-4F5D-9DCF-C7B3DC7D9973}" dt="2018-04-03T23:43:30.556" v="824" actId="20577"/>
          <ac:spMkLst>
            <pc:docMk/>
            <pc:sldMk cId="845050529" sldId="355"/>
            <ac:spMk id="7" creationId="{00000000-0000-0000-0000-000000000000}"/>
          </ac:spMkLst>
        </pc:spChg>
        <pc:spChg chg="del">
          <ac:chgData name="Darice Corey-Gilbert" userId="d71089fcfb3052f2" providerId="LiveId" clId="{2B676CF7-6866-4F5D-9DCF-C7B3DC7D9973}" dt="2018-04-03T23:43:30.556" v="824" actId="20577"/>
          <ac:spMkLst>
            <pc:docMk/>
            <pc:sldMk cId="845050529" sldId="355"/>
            <ac:spMk id="8" creationId="{00000000-0000-0000-0000-000000000000}"/>
          </ac:spMkLst>
        </pc:spChg>
        <pc:spChg chg="del">
          <ac:chgData name="Darice Corey-Gilbert" userId="d71089fcfb3052f2" providerId="LiveId" clId="{2B676CF7-6866-4F5D-9DCF-C7B3DC7D9973}" dt="2018-04-03T23:43:30.556" v="824" actId="20577"/>
          <ac:spMkLst>
            <pc:docMk/>
            <pc:sldMk cId="845050529" sldId="355"/>
            <ac:spMk id="9" creationId="{00000000-0000-0000-0000-000000000000}"/>
          </ac:spMkLst>
        </pc:spChg>
        <pc:picChg chg="add mod">
          <ac:chgData name="Darice Corey-Gilbert" userId="d71089fcfb3052f2" providerId="LiveId" clId="{2B676CF7-6866-4F5D-9DCF-C7B3DC7D9973}" dt="2018-04-03T23:56:40.351" v="1121" actId="1076"/>
          <ac:picMkLst>
            <pc:docMk/>
            <pc:sldMk cId="845050529" sldId="355"/>
            <ac:picMk id="4" creationId="{4F8A3FEE-BD38-4272-84BC-CD86E457AE10}"/>
          </ac:picMkLst>
        </pc:picChg>
        <pc:picChg chg="del">
          <ac:chgData name="Darice Corey-Gilbert" userId="d71089fcfb3052f2" providerId="LiveId" clId="{2B676CF7-6866-4F5D-9DCF-C7B3DC7D9973}" dt="2018-04-03T23:56:37.377" v="1119" actId="478"/>
          <ac:picMkLst>
            <pc:docMk/>
            <pc:sldMk cId="845050529" sldId="355"/>
            <ac:picMk id="5" creationId="{00000000-0000-0000-0000-000000000000}"/>
          </ac:picMkLst>
        </pc:picChg>
        <pc:picChg chg="del">
          <ac:chgData name="Darice Corey-Gilbert" userId="d71089fcfb3052f2" providerId="LiveId" clId="{2B676CF7-6866-4F5D-9DCF-C7B3DC7D9973}" dt="2018-04-03T23:56:37.377" v="1119" actId="478"/>
          <ac:picMkLst>
            <pc:docMk/>
            <pc:sldMk cId="845050529" sldId="355"/>
            <ac:picMk id="10" creationId="{00000000-0000-0000-0000-000000000000}"/>
          </ac:picMkLst>
        </pc:picChg>
      </pc:sldChg>
      <pc:sldChg chg="delSp add del delDesignElem">
        <pc:chgData name="Darice Corey-Gilbert" userId="d71089fcfb3052f2" providerId="LiveId" clId="{2B676CF7-6866-4F5D-9DCF-C7B3DC7D9973}" dt="2018-04-03T23:57:40.236" v="1331" actId="2696"/>
        <pc:sldMkLst>
          <pc:docMk/>
          <pc:sldMk cId="3820871742" sldId="356"/>
        </pc:sldMkLst>
        <pc:spChg chg="del">
          <ac:chgData name="Darice Corey-Gilbert" userId="d71089fcfb3052f2" providerId="LiveId" clId="{2B676CF7-6866-4F5D-9DCF-C7B3DC7D9973}" dt="2018-04-03T23:43:30.556" v="824" actId="2696"/>
          <ac:spMkLst>
            <pc:docMk/>
            <pc:sldMk cId="3820871742" sldId="356"/>
            <ac:spMk id="6" creationId="{00000000-0000-0000-0000-000000000000}"/>
          </ac:spMkLst>
        </pc:spChg>
        <pc:spChg chg="del">
          <ac:chgData name="Darice Corey-Gilbert" userId="d71089fcfb3052f2" providerId="LiveId" clId="{2B676CF7-6866-4F5D-9DCF-C7B3DC7D9973}" dt="2018-04-03T23:43:30.556" v="824" actId="2696"/>
          <ac:spMkLst>
            <pc:docMk/>
            <pc:sldMk cId="3820871742" sldId="356"/>
            <ac:spMk id="7" creationId="{00000000-0000-0000-0000-000000000000}"/>
          </ac:spMkLst>
        </pc:spChg>
        <pc:spChg chg="del">
          <ac:chgData name="Darice Corey-Gilbert" userId="d71089fcfb3052f2" providerId="LiveId" clId="{2B676CF7-6866-4F5D-9DCF-C7B3DC7D9973}" dt="2018-04-03T23:43:30.556" v="824" actId="2696"/>
          <ac:spMkLst>
            <pc:docMk/>
            <pc:sldMk cId="3820871742" sldId="356"/>
            <ac:spMk id="8" creationId="{00000000-0000-0000-0000-000000000000}"/>
          </ac:spMkLst>
        </pc:spChg>
        <pc:spChg chg="del">
          <ac:chgData name="Darice Corey-Gilbert" userId="d71089fcfb3052f2" providerId="LiveId" clId="{2B676CF7-6866-4F5D-9DCF-C7B3DC7D9973}" dt="2018-04-03T23:43:30.556" v="824" actId="2696"/>
          <ac:spMkLst>
            <pc:docMk/>
            <pc:sldMk cId="3820871742" sldId="356"/>
            <ac:spMk id="9" creationId="{00000000-0000-0000-0000-000000000000}"/>
          </ac:spMkLst>
        </pc:spChg>
      </pc:sldChg>
      <pc:sldChg chg="delSp modSp add del delDesignElem">
        <pc:chgData name="Darice Corey-Gilbert" userId="d71089fcfb3052f2" providerId="LiveId" clId="{2B676CF7-6866-4F5D-9DCF-C7B3DC7D9973}" dt="2018-04-03T23:57:41.624" v="1332" actId="2696"/>
        <pc:sldMkLst>
          <pc:docMk/>
          <pc:sldMk cId="1925957264" sldId="357"/>
        </pc:sldMkLst>
        <pc:spChg chg="mod">
          <ac:chgData name="Darice Corey-Gilbert" userId="d71089fcfb3052f2" providerId="LiveId" clId="{2B676CF7-6866-4F5D-9DCF-C7B3DC7D9973}" dt="2018-04-03T23:43:30.765" v="828" actId="27636"/>
          <ac:spMkLst>
            <pc:docMk/>
            <pc:sldMk cId="1925957264" sldId="357"/>
            <ac:spMk id="2" creationId="{00000000-0000-0000-0000-000000000000}"/>
          </ac:spMkLst>
        </pc:spChg>
        <pc:spChg chg="del">
          <ac:chgData name="Darice Corey-Gilbert" userId="d71089fcfb3052f2" providerId="LiveId" clId="{2B676CF7-6866-4F5D-9DCF-C7B3DC7D9973}" dt="2018-04-03T23:43:30.556" v="824" actId="2696"/>
          <ac:spMkLst>
            <pc:docMk/>
            <pc:sldMk cId="1925957264" sldId="357"/>
            <ac:spMk id="6" creationId="{00000000-0000-0000-0000-000000000000}"/>
          </ac:spMkLst>
        </pc:spChg>
        <pc:spChg chg="del">
          <ac:chgData name="Darice Corey-Gilbert" userId="d71089fcfb3052f2" providerId="LiveId" clId="{2B676CF7-6866-4F5D-9DCF-C7B3DC7D9973}" dt="2018-04-03T23:43:30.556" v="824" actId="2696"/>
          <ac:spMkLst>
            <pc:docMk/>
            <pc:sldMk cId="1925957264" sldId="357"/>
            <ac:spMk id="7" creationId="{00000000-0000-0000-0000-000000000000}"/>
          </ac:spMkLst>
        </pc:spChg>
        <pc:spChg chg="del">
          <ac:chgData name="Darice Corey-Gilbert" userId="d71089fcfb3052f2" providerId="LiveId" clId="{2B676CF7-6866-4F5D-9DCF-C7B3DC7D9973}" dt="2018-04-03T23:43:30.556" v="824" actId="2696"/>
          <ac:spMkLst>
            <pc:docMk/>
            <pc:sldMk cId="1925957264" sldId="357"/>
            <ac:spMk id="8" creationId="{00000000-0000-0000-0000-000000000000}"/>
          </ac:spMkLst>
        </pc:spChg>
        <pc:spChg chg="del">
          <ac:chgData name="Darice Corey-Gilbert" userId="d71089fcfb3052f2" providerId="LiveId" clId="{2B676CF7-6866-4F5D-9DCF-C7B3DC7D9973}" dt="2018-04-03T23:43:30.556" v="824" actId="2696"/>
          <ac:spMkLst>
            <pc:docMk/>
            <pc:sldMk cId="1925957264" sldId="357"/>
            <ac:spMk id="9" creationId="{00000000-0000-0000-0000-000000000000}"/>
          </ac:spMkLst>
        </pc:spChg>
      </pc:sldChg>
      <pc:sldChg chg="delSp add delDesignElem">
        <pc:chgData name="Darice Corey-Gilbert" userId="d71089fcfb3052f2" providerId="LiveId" clId="{2B676CF7-6866-4F5D-9DCF-C7B3DC7D9973}" dt="2018-04-03T23:43:30.556" v="824" actId="20577"/>
        <pc:sldMkLst>
          <pc:docMk/>
          <pc:sldMk cId="3558623831" sldId="358"/>
        </pc:sldMkLst>
        <pc:spChg chg="del">
          <ac:chgData name="Darice Corey-Gilbert" userId="d71089fcfb3052f2" providerId="LiveId" clId="{2B676CF7-6866-4F5D-9DCF-C7B3DC7D9973}" dt="2018-04-03T23:43:30.556" v="824" actId="20577"/>
          <ac:spMkLst>
            <pc:docMk/>
            <pc:sldMk cId="3558623831" sldId="358"/>
            <ac:spMk id="6" creationId="{00000000-0000-0000-0000-000000000000}"/>
          </ac:spMkLst>
        </pc:spChg>
        <pc:spChg chg="del">
          <ac:chgData name="Darice Corey-Gilbert" userId="d71089fcfb3052f2" providerId="LiveId" clId="{2B676CF7-6866-4F5D-9DCF-C7B3DC7D9973}" dt="2018-04-03T23:43:30.556" v="824" actId="20577"/>
          <ac:spMkLst>
            <pc:docMk/>
            <pc:sldMk cId="3558623831" sldId="358"/>
            <ac:spMk id="7" creationId="{00000000-0000-0000-0000-000000000000}"/>
          </ac:spMkLst>
        </pc:spChg>
        <pc:spChg chg="del">
          <ac:chgData name="Darice Corey-Gilbert" userId="d71089fcfb3052f2" providerId="LiveId" clId="{2B676CF7-6866-4F5D-9DCF-C7B3DC7D9973}" dt="2018-04-03T23:43:30.556" v="824" actId="20577"/>
          <ac:spMkLst>
            <pc:docMk/>
            <pc:sldMk cId="3558623831" sldId="358"/>
            <ac:spMk id="8" creationId="{00000000-0000-0000-0000-000000000000}"/>
          </ac:spMkLst>
        </pc:spChg>
        <pc:spChg chg="del">
          <ac:chgData name="Darice Corey-Gilbert" userId="d71089fcfb3052f2" providerId="LiveId" clId="{2B676CF7-6866-4F5D-9DCF-C7B3DC7D9973}" dt="2018-04-03T23:43:30.556" v="824" actId="20577"/>
          <ac:spMkLst>
            <pc:docMk/>
            <pc:sldMk cId="3558623831" sldId="358"/>
            <ac:spMk id="9" creationId="{00000000-0000-0000-0000-000000000000}"/>
          </ac:spMkLst>
        </pc:spChg>
      </pc:sldChg>
      <pc:sldChg chg="delSp add delDesignElem">
        <pc:chgData name="Darice Corey-Gilbert" userId="d71089fcfb3052f2" providerId="LiveId" clId="{2B676CF7-6866-4F5D-9DCF-C7B3DC7D9973}" dt="2018-04-03T23:43:30.556" v="824" actId="20577"/>
        <pc:sldMkLst>
          <pc:docMk/>
          <pc:sldMk cId="1197723675" sldId="359"/>
        </pc:sldMkLst>
        <pc:spChg chg="del">
          <ac:chgData name="Darice Corey-Gilbert" userId="d71089fcfb3052f2" providerId="LiveId" clId="{2B676CF7-6866-4F5D-9DCF-C7B3DC7D9973}" dt="2018-04-03T23:43:30.556" v="824" actId="20577"/>
          <ac:spMkLst>
            <pc:docMk/>
            <pc:sldMk cId="1197723675" sldId="359"/>
            <ac:spMk id="6" creationId="{00000000-0000-0000-0000-000000000000}"/>
          </ac:spMkLst>
        </pc:spChg>
        <pc:spChg chg="del">
          <ac:chgData name="Darice Corey-Gilbert" userId="d71089fcfb3052f2" providerId="LiveId" clId="{2B676CF7-6866-4F5D-9DCF-C7B3DC7D9973}" dt="2018-04-03T23:43:30.556" v="824" actId="20577"/>
          <ac:spMkLst>
            <pc:docMk/>
            <pc:sldMk cId="1197723675" sldId="359"/>
            <ac:spMk id="7" creationId="{00000000-0000-0000-0000-000000000000}"/>
          </ac:spMkLst>
        </pc:spChg>
        <pc:spChg chg="del">
          <ac:chgData name="Darice Corey-Gilbert" userId="d71089fcfb3052f2" providerId="LiveId" clId="{2B676CF7-6866-4F5D-9DCF-C7B3DC7D9973}" dt="2018-04-03T23:43:30.556" v="824" actId="20577"/>
          <ac:spMkLst>
            <pc:docMk/>
            <pc:sldMk cId="1197723675" sldId="359"/>
            <ac:spMk id="8" creationId="{00000000-0000-0000-0000-000000000000}"/>
          </ac:spMkLst>
        </pc:spChg>
        <pc:spChg chg="del">
          <ac:chgData name="Darice Corey-Gilbert" userId="d71089fcfb3052f2" providerId="LiveId" clId="{2B676CF7-6866-4F5D-9DCF-C7B3DC7D9973}" dt="2018-04-03T23:43:30.556" v="824" actId="20577"/>
          <ac:spMkLst>
            <pc:docMk/>
            <pc:sldMk cId="1197723675" sldId="359"/>
            <ac:spMk id="9" creationId="{00000000-0000-0000-0000-000000000000}"/>
          </ac:spMkLst>
        </pc:spChg>
      </pc:sldChg>
      <pc:sldChg chg="delSp add delDesignElem">
        <pc:chgData name="Darice Corey-Gilbert" userId="d71089fcfb3052f2" providerId="LiveId" clId="{2B676CF7-6866-4F5D-9DCF-C7B3DC7D9973}" dt="2018-04-03T23:43:30.556" v="824" actId="20577"/>
        <pc:sldMkLst>
          <pc:docMk/>
          <pc:sldMk cId="2441670458" sldId="360"/>
        </pc:sldMkLst>
        <pc:spChg chg="del">
          <ac:chgData name="Darice Corey-Gilbert" userId="d71089fcfb3052f2" providerId="LiveId" clId="{2B676CF7-6866-4F5D-9DCF-C7B3DC7D9973}" dt="2018-04-03T23:43:30.556" v="824" actId="20577"/>
          <ac:spMkLst>
            <pc:docMk/>
            <pc:sldMk cId="2441670458" sldId="360"/>
            <ac:spMk id="6" creationId="{00000000-0000-0000-0000-000000000000}"/>
          </ac:spMkLst>
        </pc:spChg>
        <pc:spChg chg="del">
          <ac:chgData name="Darice Corey-Gilbert" userId="d71089fcfb3052f2" providerId="LiveId" clId="{2B676CF7-6866-4F5D-9DCF-C7B3DC7D9973}" dt="2018-04-03T23:43:30.556" v="824" actId="20577"/>
          <ac:spMkLst>
            <pc:docMk/>
            <pc:sldMk cId="2441670458" sldId="360"/>
            <ac:spMk id="7" creationId="{00000000-0000-0000-0000-000000000000}"/>
          </ac:spMkLst>
        </pc:spChg>
        <pc:spChg chg="del">
          <ac:chgData name="Darice Corey-Gilbert" userId="d71089fcfb3052f2" providerId="LiveId" clId="{2B676CF7-6866-4F5D-9DCF-C7B3DC7D9973}" dt="2018-04-03T23:43:30.556" v="824" actId="20577"/>
          <ac:spMkLst>
            <pc:docMk/>
            <pc:sldMk cId="2441670458" sldId="360"/>
            <ac:spMk id="8" creationId="{00000000-0000-0000-0000-000000000000}"/>
          </ac:spMkLst>
        </pc:spChg>
        <pc:spChg chg="del">
          <ac:chgData name="Darice Corey-Gilbert" userId="d71089fcfb3052f2" providerId="LiveId" clId="{2B676CF7-6866-4F5D-9DCF-C7B3DC7D9973}" dt="2018-04-03T23:43:30.556" v="824" actId="20577"/>
          <ac:spMkLst>
            <pc:docMk/>
            <pc:sldMk cId="2441670458" sldId="360"/>
            <ac:spMk id="9" creationId="{00000000-0000-0000-0000-000000000000}"/>
          </ac:spMkLst>
        </pc:spChg>
      </pc:sldChg>
      <pc:sldChg chg="delSp add delDesignElem">
        <pc:chgData name="Darice Corey-Gilbert" userId="d71089fcfb3052f2" providerId="LiveId" clId="{2B676CF7-6866-4F5D-9DCF-C7B3DC7D9973}" dt="2018-04-03T23:43:30.556" v="824" actId="20577"/>
        <pc:sldMkLst>
          <pc:docMk/>
          <pc:sldMk cId="3303963229" sldId="361"/>
        </pc:sldMkLst>
        <pc:spChg chg="del">
          <ac:chgData name="Darice Corey-Gilbert" userId="d71089fcfb3052f2" providerId="LiveId" clId="{2B676CF7-6866-4F5D-9DCF-C7B3DC7D9973}" dt="2018-04-03T23:43:30.556" v="824" actId="20577"/>
          <ac:spMkLst>
            <pc:docMk/>
            <pc:sldMk cId="3303963229" sldId="361"/>
            <ac:spMk id="9" creationId="{00000000-0000-0000-0000-000000000000}"/>
          </ac:spMkLst>
        </pc:spChg>
        <pc:spChg chg="del">
          <ac:chgData name="Darice Corey-Gilbert" userId="d71089fcfb3052f2" providerId="LiveId" clId="{2B676CF7-6866-4F5D-9DCF-C7B3DC7D9973}" dt="2018-04-03T23:43:30.556" v="824" actId="20577"/>
          <ac:spMkLst>
            <pc:docMk/>
            <pc:sldMk cId="3303963229" sldId="361"/>
            <ac:spMk id="11" creationId="{00000000-0000-0000-0000-000000000000}"/>
          </ac:spMkLst>
        </pc:spChg>
        <pc:spChg chg="del">
          <ac:chgData name="Darice Corey-Gilbert" userId="d71089fcfb3052f2" providerId="LiveId" clId="{2B676CF7-6866-4F5D-9DCF-C7B3DC7D9973}" dt="2018-04-03T23:43:30.556" v="824" actId="20577"/>
          <ac:spMkLst>
            <pc:docMk/>
            <pc:sldMk cId="3303963229" sldId="361"/>
            <ac:spMk id="13" creationId="{00000000-0000-0000-0000-000000000000}"/>
          </ac:spMkLst>
        </pc:spChg>
        <pc:spChg chg="del">
          <ac:chgData name="Darice Corey-Gilbert" userId="d71089fcfb3052f2" providerId="LiveId" clId="{2B676CF7-6866-4F5D-9DCF-C7B3DC7D9973}" dt="2018-04-03T23:43:30.556" v="824" actId="20577"/>
          <ac:spMkLst>
            <pc:docMk/>
            <pc:sldMk cId="3303963229" sldId="361"/>
            <ac:spMk id="15" creationId="{00000000-0000-0000-0000-000000000000}"/>
          </ac:spMkLst>
        </pc:spChg>
      </pc:sldChg>
      <pc:sldChg chg="addSp modSp add">
        <pc:chgData name="Darice Corey-Gilbert" userId="d71089fcfb3052f2" providerId="LiveId" clId="{2B676CF7-6866-4F5D-9DCF-C7B3DC7D9973}" dt="2018-04-03T23:49:01.151" v="1025" actId="20577"/>
        <pc:sldMkLst>
          <pc:docMk/>
          <pc:sldMk cId="124255475" sldId="362"/>
        </pc:sldMkLst>
        <pc:spChg chg="mod">
          <ac:chgData name="Darice Corey-Gilbert" userId="d71089fcfb3052f2" providerId="LiveId" clId="{2B676CF7-6866-4F5D-9DCF-C7B3DC7D9973}" dt="2018-04-03T23:49:01.151" v="1025" actId="20577"/>
          <ac:spMkLst>
            <pc:docMk/>
            <pc:sldMk cId="124255475" sldId="362"/>
            <ac:spMk id="2" creationId="{1E769B45-D0F2-47AD-8524-154931978F12}"/>
          </ac:spMkLst>
        </pc:spChg>
        <pc:spChg chg="mod">
          <ac:chgData name="Darice Corey-Gilbert" userId="d71089fcfb3052f2" providerId="LiveId" clId="{2B676CF7-6866-4F5D-9DCF-C7B3DC7D9973}" dt="2018-04-03T23:48:26.409" v="981" actId="20577"/>
          <ac:spMkLst>
            <pc:docMk/>
            <pc:sldMk cId="124255475" sldId="362"/>
            <ac:spMk id="3" creationId="{3DFB85CB-132F-4ADF-A217-A02DB88C28EC}"/>
          </ac:spMkLst>
        </pc:spChg>
        <pc:picChg chg="add mod">
          <ac:chgData name="Darice Corey-Gilbert" userId="d71089fcfb3052f2" providerId="LiveId" clId="{2B676CF7-6866-4F5D-9DCF-C7B3DC7D9973}" dt="2018-04-03T23:48:41.103" v="983" actId="1076"/>
          <ac:picMkLst>
            <pc:docMk/>
            <pc:sldMk cId="124255475" sldId="362"/>
            <ac:picMk id="4" creationId="{EEB37BF4-A0E8-4E77-B9B3-E5A30E3C772E}"/>
          </ac:picMkLst>
        </pc:picChg>
      </pc:sldChg>
      <pc:sldChg chg="addSp delSp modSp add">
        <pc:chgData name="Darice Corey-Gilbert" userId="d71089fcfb3052f2" providerId="LiveId" clId="{2B676CF7-6866-4F5D-9DCF-C7B3DC7D9973}" dt="2018-04-03T23:50:03.395" v="1032" actId="1076"/>
        <pc:sldMkLst>
          <pc:docMk/>
          <pc:sldMk cId="1470504325" sldId="363"/>
        </pc:sldMkLst>
        <pc:spChg chg="mod">
          <ac:chgData name="Darice Corey-Gilbert" userId="d71089fcfb3052f2" providerId="LiveId" clId="{2B676CF7-6866-4F5D-9DCF-C7B3DC7D9973}" dt="2018-04-03T23:49:38.483" v="1028" actId="20577"/>
          <ac:spMkLst>
            <pc:docMk/>
            <pc:sldMk cId="1470504325" sldId="363"/>
            <ac:spMk id="3" creationId="{3DFB85CB-132F-4ADF-A217-A02DB88C28EC}"/>
          </ac:spMkLst>
        </pc:spChg>
        <pc:picChg chg="del">
          <ac:chgData name="Darice Corey-Gilbert" userId="d71089fcfb3052f2" providerId="LiveId" clId="{2B676CF7-6866-4F5D-9DCF-C7B3DC7D9973}" dt="2018-04-03T23:49:54.284" v="1029" actId="478"/>
          <ac:picMkLst>
            <pc:docMk/>
            <pc:sldMk cId="1470504325" sldId="363"/>
            <ac:picMk id="4" creationId="{EEB37BF4-A0E8-4E77-B9B3-E5A30E3C772E}"/>
          </ac:picMkLst>
        </pc:picChg>
        <pc:picChg chg="add mod">
          <ac:chgData name="Darice Corey-Gilbert" userId="d71089fcfb3052f2" providerId="LiveId" clId="{2B676CF7-6866-4F5D-9DCF-C7B3DC7D9973}" dt="2018-04-03T23:50:03.395" v="1032" actId="1076"/>
          <ac:picMkLst>
            <pc:docMk/>
            <pc:sldMk cId="1470504325" sldId="363"/>
            <ac:picMk id="5" creationId="{14B308CB-31F2-4944-A762-861E39B2E675}"/>
          </ac:picMkLst>
        </pc:picChg>
      </pc:sldChg>
      <pc:sldChg chg="addSp modSp add">
        <pc:chgData name="Darice Corey-Gilbert" userId="d71089fcfb3052f2" providerId="LiveId" clId="{2B676CF7-6866-4F5D-9DCF-C7B3DC7D9973}" dt="2018-04-04T00:00:14.323" v="1369" actId="1076"/>
        <pc:sldMkLst>
          <pc:docMk/>
          <pc:sldMk cId="1945334468" sldId="364"/>
        </pc:sldMkLst>
        <pc:spChg chg="mod">
          <ac:chgData name="Darice Corey-Gilbert" userId="d71089fcfb3052f2" providerId="LiveId" clId="{2B676CF7-6866-4F5D-9DCF-C7B3DC7D9973}" dt="2018-04-04T00:00:12.083" v="1368" actId="27636"/>
          <ac:spMkLst>
            <pc:docMk/>
            <pc:sldMk cId="1945334468" sldId="364"/>
            <ac:spMk id="3" creationId="{00000000-0000-0000-0000-000000000000}"/>
          </ac:spMkLst>
        </pc:spChg>
        <pc:spChg chg="mod">
          <ac:chgData name="Darice Corey-Gilbert" userId="d71089fcfb3052f2" providerId="LiveId" clId="{2B676CF7-6866-4F5D-9DCF-C7B3DC7D9973}" dt="2018-04-03T23:59:06.735" v="1359" actId="6549"/>
          <ac:spMkLst>
            <pc:docMk/>
            <pc:sldMk cId="1945334468" sldId="364"/>
            <ac:spMk id="7" creationId="{00000000-0000-0000-0000-000000000000}"/>
          </ac:spMkLst>
        </pc:spChg>
        <pc:picChg chg="add mod">
          <ac:chgData name="Darice Corey-Gilbert" userId="d71089fcfb3052f2" providerId="LiveId" clId="{2B676CF7-6866-4F5D-9DCF-C7B3DC7D9973}" dt="2018-04-04T00:00:14.323" v="1369" actId="1076"/>
          <ac:picMkLst>
            <pc:docMk/>
            <pc:sldMk cId="1945334468" sldId="364"/>
            <ac:picMk id="3074" creationId="{13C9A98C-594E-4D9B-A9BC-CD83BB6BD5DE}"/>
          </ac:picMkLst>
        </pc:picChg>
      </pc:sldChg>
      <pc:sldChg chg="addSp delSp modSp add">
        <pc:chgData name="Darice Corey-Gilbert" userId="d71089fcfb3052f2" providerId="LiveId" clId="{2B676CF7-6866-4F5D-9DCF-C7B3DC7D9973}" dt="2018-04-04T00:06:54.038" v="1998" actId="1076"/>
        <pc:sldMkLst>
          <pc:docMk/>
          <pc:sldMk cId="2386572425" sldId="365"/>
        </pc:sldMkLst>
        <pc:spChg chg="mod">
          <ac:chgData name="Darice Corey-Gilbert" userId="d71089fcfb3052f2" providerId="LiveId" clId="{2B676CF7-6866-4F5D-9DCF-C7B3DC7D9973}" dt="2018-04-04T00:05:38.251" v="1982" actId="20577"/>
          <ac:spMkLst>
            <pc:docMk/>
            <pc:sldMk cId="2386572425" sldId="365"/>
            <ac:spMk id="2" creationId="{67889D18-C174-40CF-904B-43FB92BE1194}"/>
          </ac:spMkLst>
        </pc:spChg>
        <pc:spChg chg="del">
          <ac:chgData name="Darice Corey-Gilbert" userId="d71089fcfb3052f2" providerId="LiveId" clId="{2B676CF7-6866-4F5D-9DCF-C7B3DC7D9973}" dt="2018-04-04T00:06:09.575" v="1995" actId="478"/>
          <ac:spMkLst>
            <pc:docMk/>
            <pc:sldMk cId="2386572425" sldId="365"/>
            <ac:spMk id="3" creationId="{C1C3A797-8129-49B5-8CED-01ED985100CB}"/>
          </ac:spMkLst>
        </pc:spChg>
        <pc:picChg chg="add mod">
          <ac:chgData name="Darice Corey-Gilbert" userId="d71089fcfb3052f2" providerId="LiveId" clId="{2B676CF7-6866-4F5D-9DCF-C7B3DC7D9973}" dt="2018-04-04T00:06:54.038" v="1998" actId="1076"/>
          <ac:picMkLst>
            <pc:docMk/>
            <pc:sldMk cId="2386572425" sldId="365"/>
            <ac:picMk id="4" creationId="{866F747C-5C67-4A2B-A119-B1EA4E17A6D5}"/>
          </ac:picMkLst>
        </pc:picChg>
      </pc:sldChg>
      <pc:sldChg chg="addSp delSp modSp add">
        <pc:chgData name="Darice Corey-Gilbert" userId="d71089fcfb3052f2" providerId="LiveId" clId="{2B676CF7-6866-4F5D-9DCF-C7B3DC7D9973}" dt="2018-04-04T00:07:17.307" v="2001" actId="1076"/>
        <pc:sldMkLst>
          <pc:docMk/>
          <pc:sldMk cId="3239358928" sldId="366"/>
        </pc:sldMkLst>
        <pc:spChg chg="del">
          <ac:chgData name="Darice Corey-Gilbert" userId="d71089fcfb3052f2" providerId="LiveId" clId="{2B676CF7-6866-4F5D-9DCF-C7B3DC7D9973}" dt="2018-04-04T00:05:54.282" v="1992" actId="478"/>
          <ac:spMkLst>
            <pc:docMk/>
            <pc:sldMk cId="3239358928" sldId="366"/>
            <ac:spMk id="3" creationId="{00000000-0000-0000-0000-000000000000}"/>
          </ac:spMkLst>
        </pc:spChg>
        <pc:spChg chg="add del mod">
          <ac:chgData name="Darice Corey-Gilbert" userId="d71089fcfb3052f2" providerId="LiveId" clId="{2B676CF7-6866-4F5D-9DCF-C7B3DC7D9973}" dt="2018-04-04T00:06:02.825" v="1994" actId="478"/>
          <ac:spMkLst>
            <pc:docMk/>
            <pc:sldMk cId="3239358928" sldId="366"/>
            <ac:spMk id="6" creationId="{8E8BEEC0-4160-42A7-8951-B941C6010383}"/>
          </ac:spMkLst>
        </pc:spChg>
        <pc:spChg chg="mod">
          <ac:chgData name="Darice Corey-Gilbert" userId="d71089fcfb3052f2" providerId="LiveId" clId="{2B676CF7-6866-4F5D-9DCF-C7B3DC7D9973}" dt="2018-04-04T00:05:50.518" v="1991" actId="20577"/>
          <ac:spMkLst>
            <pc:docMk/>
            <pc:sldMk cId="3239358928" sldId="366"/>
            <ac:spMk id="7" creationId="{00000000-0000-0000-0000-000000000000}"/>
          </ac:spMkLst>
        </pc:spChg>
        <pc:picChg chg="add mod">
          <ac:chgData name="Darice Corey-Gilbert" userId="d71089fcfb3052f2" providerId="LiveId" clId="{2B676CF7-6866-4F5D-9DCF-C7B3DC7D9973}" dt="2018-04-04T00:07:17.307" v="2001" actId="1076"/>
          <ac:picMkLst>
            <pc:docMk/>
            <pc:sldMk cId="3239358928" sldId="366"/>
            <ac:picMk id="8" creationId="{741617F1-29CE-42F5-A99E-7D4477574B6C}"/>
          </ac:picMkLst>
        </pc:picChg>
        <pc:picChg chg="del">
          <ac:chgData name="Darice Corey-Gilbert" userId="d71089fcfb3052f2" providerId="LiveId" clId="{2B676CF7-6866-4F5D-9DCF-C7B3DC7D9973}" dt="2018-04-04T00:05:56.710" v="1993" actId="478"/>
          <ac:picMkLst>
            <pc:docMk/>
            <pc:sldMk cId="3239358928" sldId="366"/>
            <ac:picMk id="3074" creationId="{13C9A98C-594E-4D9B-A9BC-CD83BB6BD5DE}"/>
          </ac:picMkLst>
        </pc:picChg>
      </pc:sldChg>
      <pc:sldChg chg="modSp add">
        <pc:chgData name="Darice Corey-Gilbert" userId="d71089fcfb3052f2" providerId="LiveId" clId="{2B676CF7-6866-4F5D-9DCF-C7B3DC7D9973}" dt="2018-04-04T02:03:51.718" v="2190" actId="20577"/>
        <pc:sldMkLst>
          <pc:docMk/>
          <pc:sldMk cId="631768901" sldId="367"/>
        </pc:sldMkLst>
        <pc:spChg chg="mod">
          <ac:chgData name="Darice Corey-Gilbert" userId="d71089fcfb3052f2" providerId="LiveId" clId="{2B676CF7-6866-4F5D-9DCF-C7B3DC7D9973}" dt="2018-04-04T02:01:37.037" v="2056" actId="20577"/>
          <ac:spMkLst>
            <pc:docMk/>
            <pc:sldMk cId="631768901" sldId="367"/>
            <ac:spMk id="2" creationId="{7E4F2B57-3BA3-4F0B-8471-A588DFDFA038}"/>
          </ac:spMkLst>
        </pc:spChg>
        <pc:spChg chg="mod">
          <ac:chgData name="Darice Corey-Gilbert" userId="d71089fcfb3052f2" providerId="LiveId" clId="{2B676CF7-6866-4F5D-9DCF-C7B3DC7D9973}" dt="2018-04-04T02:03:51.718" v="2190" actId="20577"/>
          <ac:spMkLst>
            <pc:docMk/>
            <pc:sldMk cId="631768901" sldId="367"/>
            <ac:spMk id="3" creationId="{E6747AE9-06CB-4CE5-9DAA-04D680263D1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CF12A4-DC61-488A-BD0E-9F3B32BADF0A}" type="doc">
      <dgm:prSet loTypeId="urn:microsoft.com/office/officeart/2016/7/layout/LinearArrowProcessNumbered" loCatId="process" qsTypeId="urn:microsoft.com/office/officeart/2005/8/quickstyle/simple2" qsCatId="simple" csTypeId="urn:microsoft.com/office/officeart/2005/8/colors/accent1_1" csCatId="accent1" phldr="1"/>
      <dgm:spPr/>
      <dgm:t>
        <a:bodyPr/>
        <a:lstStyle/>
        <a:p>
          <a:endParaRPr lang="en-US"/>
        </a:p>
      </dgm:t>
    </dgm:pt>
    <dgm:pt modelId="{CB836C1B-B7A5-4A9E-A4BB-109D96372E18}">
      <dgm:prSet custT="1"/>
      <dgm:spPr/>
      <dgm:t>
        <a:bodyPr/>
        <a:lstStyle/>
        <a:p>
          <a:r>
            <a:rPr lang="en-US" sz="1800" dirty="0"/>
            <a:t>Mod 1 Discussion: Best Practices and Poorly Designed Web Apps</a:t>
          </a:r>
        </a:p>
      </dgm:t>
    </dgm:pt>
    <dgm:pt modelId="{7989D47F-BD89-47A5-8F2B-6AC48F700B73}" type="parTrans" cxnId="{23A16D1A-8BC1-4842-9254-6A5070084EBA}">
      <dgm:prSet/>
      <dgm:spPr/>
      <dgm:t>
        <a:bodyPr/>
        <a:lstStyle/>
        <a:p>
          <a:endParaRPr lang="en-US" sz="3200"/>
        </a:p>
      </dgm:t>
    </dgm:pt>
    <dgm:pt modelId="{5F5A174E-7DDE-4EA8-88E9-6D4DED44F0C3}" type="sibTrans" cxnId="{23A16D1A-8BC1-4842-9254-6A5070084EBA}">
      <dgm:prSet phldrT="1" phldr="0" custT="1"/>
      <dgm:spPr/>
      <dgm:t>
        <a:bodyPr/>
        <a:lstStyle/>
        <a:p>
          <a:r>
            <a:rPr lang="en-US" sz="5400"/>
            <a:t>1</a:t>
          </a:r>
        </a:p>
      </dgm:t>
    </dgm:pt>
    <dgm:pt modelId="{1B327D99-3AE2-4437-97C0-268401A916DD}">
      <dgm:prSet custT="1"/>
      <dgm:spPr/>
      <dgm:t>
        <a:bodyPr/>
        <a:lstStyle/>
        <a:p>
          <a:r>
            <a:rPr lang="en-US" sz="1800" dirty="0"/>
            <a:t>Mod 1 Activity: Configure Your Dev Environment</a:t>
          </a:r>
        </a:p>
      </dgm:t>
    </dgm:pt>
    <dgm:pt modelId="{1CF81E23-F5E2-48D9-9974-D76A47A8FC66}" type="parTrans" cxnId="{31D6CF09-F36B-496E-90A1-C9D5336D69F0}">
      <dgm:prSet/>
      <dgm:spPr/>
      <dgm:t>
        <a:bodyPr/>
        <a:lstStyle/>
        <a:p>
          <a:endParaRPr lang="en-US" sz="3200"/>
        </a:p>
      </dgm:t>
    </dgm:pt>
    <dgm:pt modelId="{FFDEA7EB-14E7-4B99-AC4F-E5F0A9D38952}" type="sibTrans" cxnId="{31D6CF09-F36B-496E-90A1-C9D5336D69F0}">
      <dgm:prSet phldrT="2" phldr="0" custT="1"/>
      <dgm:spPr/>
      <dgm:t>
        <a:bodyPr/>
        <a:lstStyle/>
        <a:p>
          <a:r>
            <a:rPr lang="en-US" sz="5400"/>
            <a:t>2</a:t>
          </a:r>
        </a:p>
      </dgm:t>
    </dgm:pt>
    <dgm:pt modelId="{01D55EE2-3A4B-4EDC-843F-254E1E8F3BEB}">
      <dgm:prSet custT="1"/>
      <dgm:spPr/>
      <dgm:t>
        <a:bodyPr/>
        <a:lstStyle/>
        <a:p>
          <a:r>
            <a:rPr lang="en-US" sz="1200" dirty="0"/>
            <a:t>Mod 1 Course Project: Website Mockup</a:t>
          </a:r>
        </a:p>
      </dgm:t>
    </dgm:pt>
    <dgm:pt modelId="{DBA456CA-54A0-4A9D-9091-174E76E7F989}" type="parTrans" cxnId="{19CE98B0-F3F4-4BBF-957C-064150ACD452}">
      <dgm:prSet/>
      <dgm:spPr/>
      <dgm:t>
        <a:bodyPr/>
        <a:lstStyle/>
        <a:p>
          <a:endParaRPr lang="en-US" sz="3200"/>
        </a:p>
      </dgm:t>
    </dgm:pt>
    <dgm:pt modelId="{4646BF5E-B389-4A88-82BC-C2020D68C07D}" type="sibTrans" cxnId="{19CE98B0-F3F4-4BBF-957C-064150ACD452}">
      <dgm:prSet phldrT="3" phldr="0" custT="1"/>
      <dgm:spPr/>
      <dgm:t>
        <a:bodyPr/>
        <a:lstStyle/>
        <a:p>
          <a:r>
            <a:rPr lang="en-US" sz="5400"/>
            <a:t>3</a:t>
          </a:r>
        </a:p>
      </dgm:t>
    </dgm:pt>
    <dgm:pt modelId="{21278357-593F-473B-812A-0E09876C02ED}" type="pres">
      <dgm:prSet presAssocID="{91CF12A4-DC61-488A-BD0E-9F3B32BADF0A}" presName="linearFlow" presStyleCnt="0">
        <dgm:presLayoutVars>
          <dgm:dir/>
          <dgm:animLvl val="lvl"/>
          <dgm:resizeHandles val="exact"/>
        </dgm:presLayoutVars>
      </dgm:prSet>
      <dgm:spPr/>
    </dgm:pt>
    <dgm:pt modelId="{FD783C0F-5D79-4CED-AEC2-F3BC759F31F0}" type="pres">
      <dgm:prSet presAssocID="{CB836C1B-B7A5-4A9E-A4BB-109D96372E18}" presName="compositeNode" presStyleCnt="0"/>
      <dgm:spPr/>
    </dgm:pt>
    <dgm:pt modelId="{612C0930-61F0-427E-B011-C563D7467FFD}" type="pres">
      <dgm:prSet presAssocID="{CB836C1B-B7A5-4A9E-A4BB-109D96372E18}" presName="parTx" presStyleLbl="node1" presStyleIdx="0" presStyleCnt="0">
        <dgm:presLayoutVars>
          <dgm:chMax val="0"/>
          <dgm:chPref val="0"/>
          <dgm:bulletEnabled val="1"/>
        </dgm:presLayoutVars>
      </dgm:prSet>
      <dgm:spPr/>
    </dgm:pt>
    <dgm:pt modelId="{25E8E0D2-D32A-4D4A-8811-816BB81B114B}" type="pres">
      <dgm:prSet presAssocID="{CB836C1B-B7A5-4A9E-A4BB-109D96372E18}" presName="parSh" presStyleCnt="0"/>
      <dgm:spPr/>
    </dgm:pt>
    <dgm:pt modelId="{9C10A494-6F21-44AC-94AA-16F79C1A2070}" type="pres">
      <dgm:prSet presAssocID="{CB836C1B-B7A5-4A9E-A4BB-109D96372E18}" presName="lineNode" presStyleLbl="alignAccFollowNode1" presStyleIdx="0" presStyleCnt="9"/>
      <dgm:spPr/>
    </dgm:pt>
    <dgm:pt modelId="{F9D17AD2-41BE-43C3-9B8B-FC2B37CB32BD}" type="pres">
      <dgm:prSet presAssocID="{CB836C1B-B7A5-4A9E-A4BB-109D96372E18}" presName="lineArrowNode" presStyleLbl="alignAccFollowNode1" presStyleIdx="1" presStyleCnt="9"/>
      <dgm:spPr/>
    </dgm:pt>
    <dgm:pt modelId="{9F0E7DC4-0BFC-4A6D-872D-E811C3DD8014}" type="pres">
      <dgm:prSet presAssocID="{5F5A174E-7DDE-4EA8-88E9-6D4DED44F0C3}" presName="sibTransNodeCircle" presStyleLbl="alignNode1" presStyleIdx="0" presStyleCnt="3">
        <dgm:presLayoutVars>
          <dgm:chMax val="0"/>
          <dgm:bulletEnabled/>
        </dgm:presLayoutVars>
      </dgm:prSet>
      <dgm:spPr/>
    </dgm:pt>
    <dgm:pt modelId="{EF28DAFE-EDFE-4D9F-9004-24241962DB8E}" type="pres">
      <dgm:prSet presAssocID="{5F5A174E-7DDE-4EA8-88E9-6D4DED44F0C3}" presName="spacerBetweenCircleAndCallout" presStyleCnt="0">
        <dgm:presLayoutVars/>
      </dgm:prSet>
      <dgm:spPr/>
    </dgm:pt>
    <dgm:pt modelId="{35833249-CA52-4F06-873D-A2495519EA9F}" type="pres">
      <dgm:prSet presAssocID="{CB836C1B-B7A5-4A9E-A4BB-109D96372E18}" presName="nodeText" presStyleLbl="alignAccFollowNode1" presStyleIdx="2" presStyleCnt="9">
        <dgm:presLayoutVars>
          <dgm:bulletEnabled val="1"/>
        </dgm:presLayoutVars>
      </dgm:prSet>
      <dgm:spPr/>
    </dgm:pt>
    <dgm:pt modelId="{A56A62DE-F1A3-46CA-9F61-A188342CEDE1}" type="pres">
      <dgm:prSet presAssocID="{5F5A174E-7DDE-4EA8-88E9-6D4DED44F0C3}" presName="sibTransComposite" presStyleCnt="0"/>
      <dgm:spPr/>
    </dgm:pt>
    <dgm:pt modelId="{0E2DA65F-7AB8-49AE-A4B1-A17A85B6FBF2}" type="pres">
      <dgm:prSet presAssocID="{1B327D99-3AE2-4437-97C0-268401A916DD}" presName="compositeNode" presStyleCnt="0"/>
      <dgm:spPr/>
    </dgm:pt>
    <dgm:pt modelId="{23A9BE3C-6730-48B3-884E-3BB3EFCC2789}" type="pres">
      <dgm:prSet presAssocID="{1B327D99-3AE2-4437-97C0-268401A916DD}" presName="parTx" presStyleLbl="node1" presStyleIdx="0" presStyleCnt="0">
        <dgm:presLayoutVars>
          <dgm:chMax val="0"/>
          <dgm:chPref val="0"/>
          <dgm:bulletEnabled val="1"/>
        </dgm:presLayoutVars>
      </dgm:prSet>
      <dgm:spPr/>
    </dgm:pt>
    <dgm:pt modelId="{33DEC829-871F-4E35-B8CF-DF6406011F8D}" type="pres">
      <dgm:prSet presAssocID="{1B327D99-3AE2-4437-97C0-268401A916DD}" presName="parSh" presStyleCnt="0"/>
      <dgm:spPr/>
    </dgm:pt>
    <dgm:pt modelId="{E15D9A1C-703E-4E09-8C1A-BB891DC896B8}" type="pres">
      <dgm:prSet presAssocID="{1B327D99-3AE2-4437-97C0-268401A916DD}" presName="lineNode" presStyleLbl="alignAccFollowNode1" presStyleIdx="3" presStyleCnt="9"/>
      <dgm:spPr/>
    </dgm:pt>
    <dgm:pt modelId="{C235F15A-CC5E-4EAE-9CF1-A23709DA4010}" type="pres">
      <dgm:prSet presAssocID="{1B327D99-3AE2-4437-97C0-268401A916DD}" presName="lineArrowNode" presStyleLbl="alignAccFollowNode1" presStyleIdx="4" presStyleCnt="9"/>
      <dgm:spPr/>
    </dgm:pt>
    <dgm:pt modelId="{F8CEEFA7-D503-427A-A910-51B6DC4F75A7}" type="pres">
      <dgm:prSet presAssocID="{FFDEA7EB-14E7-4B99-AC4F-E5F0A9D38952}" presName="sibTransNodeCircle" presStyleLbl="alignNode1" presStyleIdx="1" presStyleCnt="3">
        <dgm:presLayoutVars>
          <dgm:chMax val="0"/>
          <dgm:bulletEnabled/>
        </dgm:presLayoutVars>
      </dgm:prSet>
      <dgm:spPr/>
    </dgm:pt>
    <dgm:pt modelId="{9C0F0B23-6FF0-4C26-9263-A4F6D632E014}" type="pres">
      <dgm:prSet presAssocID="{FFDEA7EB-14E7-4B99-AC4F-E5F0A9D38952}" presName="spacerBetweenCircleAndCallout" presStyleCnt="0">
        <dgm:presLayoutVars/>
      </dgm:prSet>
      <dgm:spPr/>
    </dgm:pt>
    <dgm:pt modelId="{A90A59EB-21BF-4250-BC6C-54E5346CEA77}" type="pres">
      <dgm:prSet presAssocID="{1B327D99-3AE2-4437-97C0-268401A916DD}" presName="nodeText" presStyleLbl="alignAccFollowNode1" presStyleIdx="5" presStyleCnt="9">
        <dgm:presLayoutVars>
          <dgm:bulletEnabled val="1"/>
        </dgm:presLayoutVars>
      </dgm:prSet>
      <dgm:spPr/>
    </dgm:pt>
    <dgm:pt modelId="{D646C8D1-812B-4BDC-A29A-C04670832E51}" type="pres">
      <dgm:prSet presAssocID="{FFDEA7EB-14E7-4B99-AC4F-E5F0A9D38952}" presName="sibTransComposite" presStyleCnt="0"/>
      <dgm:spPr/>
    </dgm:pt>
    <dgm:pt modelId="{92B5D572-54C1-4FF5-A1E7-E50E3B8BD6F4}" type="pres">
      <dgm:prSet presAssocID="{01D55EE2-3A4B-4EDC-843F-254E1E8F3BEB}" presName="compositeNode" presStyleCnt="0"/>
      <dgm:spPr/>
    </dgm:pt>
    <dgm:pt modelId="{818E7691-A61C-4811-92E1-DFA460B2A80B}" type="pres">
      <dgm:prSet presAssocID="{01D55EE2-3A4B-4EDC-843F-254E1E8F3BEB}" presName="parTx" presStyleLbl="node1" presStyleIdx="0" presStyleCnt="0">
        <dgm:presLayoutVars>
          <dgm:chMax val="0"/>
          <dgm:chPref val="0"/>
          <dgm:bulletEnabled val="1"/>
        </dgm:presLayoutVars>
      </dgm:prSet>
      <dgm:spPr/>
    </dgm:pt>
    <dgm:pt modelId="{BB59CB10-1AD8-4582-A5E0-2C389F234526}" type="pres">
      <dgm:prSet presAssocID="{01D55EE2-3A4B-4EDC-843F-254E1E8F3BEB}" presName="parSh" presStyleCnt="0"/>
      <dgm:spPr/>
    </dgm:pt>
    <dgm:pt modelId="{5A3B38D0-A5C6-4C64-AD08-75AAB017BF8C}" type="pres">
      <dgm:prSet presAssocID="{01D55EE2-3A4B-4EDC-843F-254E1E8F3BEB}" presName="lineNode" presStyleLbl="alignAccFollowNode1" presStyleIdx="6" presStyleCnt="9"/>
      <dgm:spPr/>
    </dgm:pt>
    <dgm:pt modelId="{5CB9F7AD-5F12-4993-9789-40FB85AFB5A5}" type="pres">
      <dgm:prSet presAssocID="{01D55EE2-3A4B-4EDC-843F-254E1E8F3BEB}" presName="lineArrowNode" presStyleLbl="alignAccFollowNode1" presStyleIdx="7" presStyleCnt="9"/>
      <dgm:spPr/>
    </dgm:pt>
    <dgm:pt modelId="{4DBF6354-1623-478C-ABA4-B6FE4A6DFE2E}" type="pres">
      <dgm:prSet presAssocID="{4646BF5E-B389-4A88-82BC-C2020D68C07D}" presName="sibTransNodeCircle" presStyleLbl="alignNode1" presStyleIdx="2" presStyleCnt="3">
        <dgm:presLayoutVars>
          <dgm:chMax val="0"/>
          <dgm:bulletEnabled/>
        </dgm:presLayoutVars>
      </dgm:prSet>
      <dgm:spPr/>
    </dgm:pt>
    <dgm:pt modelId="{0A6C9797-6091-4F52-9431-74E0B359C862}" type="pres">
      <dgm:prSet presAssocID="{4646BF5E-B389-4A88-82BC-C2020D68C07D}" presName="spacerBetweenCircleAndCallout" presStyleCnt="0">
        <dgm:presLayoutVars/>
      </dgm:prSet>
      <dgm:spPr/>
    </dgm:pt>
    <dgm:pt modelId="{5F873B3E-E629-42D2-B777-55C030F2C4D0}" type="pres">
      <dgm:prSet presAssocID="{01D55EE2-3A4B-4EDC-843F-254E1E8F3BEB}" presName="nodeText" presStyleLbl="alignAccFollowNode1" presStyleIdx="8" presStyleCnt="9" custScaleY="100000">
        <dgm:presLayoutVars>
          <dgm:bulletEnabled val="1"/>
        </dgm:presLayoutVars>
      </dgm:prSet>
      <dgm:spPr/>
    </dgm:pt>
  </dgm:ptLst>
  <dgm:cxnLst>
    <dgm:cxn modelId="{31D6CF09-F36B-496E-90A1-C9D5336D69F0}" srcId="{91CF12A4-DC61-488A-BD0E-9F3B32BADF0A}" destId="{1B327D99-3AE2-4437-97C0-268401A916DD}" srcOrd="1" destOrd="0" parTransId="{1CF81E23-F5E2-48D9-9974-D76A47A8FC66}" sibTransId="{FFDEA7EB-14E7-4B99-AC4F-E5F0A9D38952}"/>
    <dgm:cxn modelId="{23A16D1A-8BC1-4842-9254-6A5070084EBA}" srcId="{91CF12A4-DC61-488A-BD0E-9F3B32BADF0A}" destId="{CB836C1B-B7A5-4A9E-A4BB-109D96372E18}" srcOrd="0" destOrd="0" parTransId="{7989D47F-BD89-47A5-8F2B-6AC48F700B73}" sibTransId="{5F5A174E-7DDE-4EA8-88E9-6D4DED44F0C3}"/>
    <dgm:cxn modelId="{1E51B61B-D0CD-4A8D-BAF5-19D8600597D0}" type="presOf" srcId="{1B327D99-3AE2-4437-97C0-268401A916DD}" destId="{A90A59EB-21BF-4250-BC6C-54E5346CEA77}" srcOrd="0" destOrd="0" presId="urn:microsoft.com/office/officeart/2016/7/layout/LinearArrowProcessNumbered"/>
    <dgm:cxn modelId="{3707943B-AE7C-432E-8201-94C08BADA1C0}" type="presOf" srcId="{4646BF5E-B389-4A88-82BC-C2020D68C07D}" destId="{4DBF6354-1623-478C-ABA4-B6FE4A6DFE2E}" srcOrd="0" destOrd="0" presId="urn:microsoft.com/office/officeart/2016/7/layout/LinearArrowProcessNumbered"/>
    <dgm:cxn modelId="{1621996A-C630-464C-A6DA-B7A5CA72E004}" type="presOf" srcId="{91CF12A4-DC61-488A-BD0E-9F3B32BADF0A}" destId="{21278357-593F-473B-812A-0E09876C02ED}" srcOrd="0" destOrd="0" presId="urn:microsoft.com/office/officeart/2016/7/layout/LinearArrowProcessNumbered"/>
    <dgm:cxn modelId="{C28B834E-7137-4AFF-BB55-56485BAEDA2C}" type="presOf" srcId="{FFDEA7EB-14E7-4B99-AC4F-E5F0A9D38952}" destId="{F8CEEFA7-D503-427A-A910-51B6DC4F75A7}" srcOrd="0" destOrd="0" presId="urn:microsoft.com/office/officeart/2016/7/layout/LinearArrowProcessNumbered"/>
    <dgm:cxn modelId="{F149737D-273B-4274-AC8B-2F16E2E3D450}" type="presOf" srcId="{01D55EE2-3A4B-4EDC-843F-254E1E8F3BEB}" destId="{5F873B3E-E629-42D2-B777-55C030F2C4D0}" srcOrd="0" destOrd="0" presId="urn:microsoft.com/office/officeart/2016/7/layout/LinearArrowProcessNumbered"/>
    <dgm:cxn modelId="{19CE98B0-F3F4-4BBF-957C-064150ACD452}" srcId="{91CF12A4-DC61-488A-BD0E-9F3B32BADF0A}" destId="{01D55EE2-3A4B-4EDC-843F-254E1E8F3BEB}" srcOrd="2" destOrd="0" parTransId="{DBA456CA-54A0-4A9D-9091-174E76E7F989}" sibTransId="{4646BF5E-B389-4A88-82BC-C2020D68C07D}"/>
    <dgm:cxn modelId="{AB46C9C9-D232-448F-8271-DBB6464C5BE8}" type="presOf" srcId="{5F5A174E-7DDE-4EA8-88E9-6D4DED44F0C3}" destId="{9F0E7DC4-0BFC-4A6D-872D-E811C3DD8014}" srcOrd="0" destOrd="0" presId="urn:microsoft.com/office/officeart/2016/7/layout/LinearArrowProcessNumbered"/>
    <dgm:cxn modelId="{F59859F2-2B19-4AEF-9D62-1F68194CDC86}" type="presOf" srcId="{CB836C1B-B7A5-4A9E-A4BB-109D96372E18}" destId="{35833249-CA52-4F06-873D-A2495519EA9F}" srcOrd="0" destOrd="0" presId="urn:microsoft.com/office/officeart/2016/7/layout/LinearArrowProcessNumbered"/>
    <dgm:cxn modelId="{8E43653C-0DDF-4CD8-A914-188E8BD21B72}" type="presParOf" srcId="{21278357-593F-473B-812A-0E09876C02ED}" destId="{FD783C0F-5D79-4CED-AEC2-F3BC759F31F0}" srcOrd="0" destOrd="0" presId="urn:microsoft.com/office/officeart/2016/7/layout/LinearArrowProcessNumbered"/>
    <dgm:cxn modelId="{8295369E-7A62-4232-B152-ADD060AE253B}" type="presParOf" srcId="{FD783C0F-5D79-4CED-AEC2-F3BC759F31F0}" destId="{612C0930-61F0-427E-B011-C563D7467FFD}" srcOrd="0" destOrd="0" presId="urn:microsoft.com/office/officeart/2016/7/layout/LinearArrowProcessNumbered"/>
    <dgm:cxn modelId="{5ED168AC-0848-4603-A7B0-38D18DFF5C40}" type="presParOf" srcId="{FD783C0F-5D79-4CED-AEC2-F3BC759F31F0}" destId="{25E8E0D2-D32A-4D4A-8811-816BB81B114B}" srcOrd="1" destOrd="0" presId="urn:microsoft.com/office/officeart/2016/7/layout/LinearArrowProcessNumbered"/>
    <dgm:cxn modelId="{84BBFFE9-E9F4-4D04-A1A1-CA36CC51B98C}" type="presParOf" srcId="{25E8E0D2-D32A-4D4A-8811-816BB81B114B}" destId="{9C10A494-6F21-44AC-94AA-16F79C1A2070}" srcOrd="0" destOrd="0" presId="urn:microsoft.com/office/officeart/2016/7/layout/LinearArrowProcessNumbered"/>
    <dgm:cxn modelId="{F50FA070-D3B8-4483-8610-8B6812B7B6A4}" type="presParOf" srcId="{25E8E0D2-D32A-4D4A-8811-816BB81B114B}" destId="{F9D17AD2-41BE-43C3-9B8B-FC2B37CB32BD}" srcOrd="1" destOrd="0" presId="urn:microsoft.com/office/officeart/2016/7/layout/LinearArrowProcessNumbered"/>
    <dgm:cxn modelId="{8113115B-49FC-4BF1-BB35-0AF3F63711A9}" type="presParOf" srcId="{25E8E0D2-D32A-4D4A-8811-816BB81B114B}" destId="{9F0E7DC4-0BFC-4A6D-872D-E811C3DD8014}" srcOrd="2" destOrd="0" presId="urn:microsoft.com/office/officeart/2016/7/layout/LinearArrowProcessNumbered"/>
    <dgm:cxn modelId="{0D7A30B6-684E-4993-B911-51A1E9B2A310}" type="presParOf" srcId="{25E8E0D2-D32A-4D4A-8811-816BB81B114B}" destId="{EF28DAFE-EDFE-4D9F-9004-24241962DB8E}" srcOrd="3" destOrd="0" presId="urn:microsoft.com/office/officeart/2016/7/layout/LinearArrowProcessNumbered"/>
    <dgm:cxn modelId="{CC43D84D-D6F7-4FDB-A7BD-C9425FA2EA82}" type="presParOf" srcId="{FD783C0F-5D79-4CED-AEC2-F3BC759F31F0}" destId="{35833249-CA52-4F06-873D-A2495519EA9F}" srcOrd="2" destOrd="0" presId="urn:microsoft.com/office/officeart/2016/7/layout/LinearArrowProcessNumbered"/>
    <dgm:cxn modelId="{2FABAEE9-08FA-46CA-B1BC-9F8FFCD70715}" type="presParOf" srcId="{21278357-593F-473B-812A-0E09876C02ED}" destId="{A56A62DE-F1A3-46CA-9F61-A188342CEDE1}" srcOrd="1" destOrd="0" presId="urn:microsoft.com/office/officeart/2016/7/layout/LinearArrowProcessNumbered"/>
    <dgm:cxn modelId="{A6D41A3F-049C-40DE-9E7F-B6E10CFD5034}" type="presParOf" srcId="{21278357-593F-473B-812A-0E09876C02ED}" destId="{0E2DA65F-7AB8-49AE-A4B1-A17A85B6FBF2}" srcOrd="2" destOrd="0" presId="urn:microsoft.com/office/officeart/2016/7/layout/LinearArrowProcessNumbered"/>
    <dgm:cxn modelId="{A5BFD028-B251-478C-B215-8BBCB55CACA3}" type="presParOf" srcId="{0E2DA65F-7AB8-49AE-A4B1-A17A85B6FBF2}" destId="{23A9BE3C-6730-48B3-884E-3BB3EFCC2789}" srcOrd="0" destOrd="0" presId="urn:microsoft.com/office/officeart/2016/7/layout/LinearArrowProcessNumbered"/>
    <dgm:cxn modelId="{45D1CF34-D311-4256-AA7D-621D54DA72F5}" type="presParOf" srcId="{0E2DA65F-7AB8-49AE-A4B1-A17A85B6FBF2}" destId="{33DEC829-871F-4E35-B8CF-DF6406011F8D}" srcOrd="1" destOrd="0" presId="urn:microsoft.com/office/officeart/2016/7/layout/LinearArrowProcessNumbered"/>
    <dgm:cxn modelId="{57D405A1-2765-47CE-9B3F-81D703C54310}" type="presParOf" srcId="{33DEC829-871F-4E35-B8CF-DF6406011F8D}" destId="{E15D9A1C-703E-4E09-8C1A-BB891DC896B8}" srcOrd="0" destOrd="0" presId="urn:microsoft.com/office/officeart/2016/7/layout/LinearArrowProcessNumbered"/>
    <dgm:cxn modelId="{4756F7FC-11AD-4278-9F49-DA1A271044EA}" type="presParOf" srcId="{33DEC829-871F-4E35-B8CF-DF6406011F8D}" destId="{C235F15A-CC5E-4EAE-9CF1-A23709DA4010}" srcOrd="1" destOrd="0" presId="urn:microsoft.com/office/officeart/2016/7/layout/LinearArrowProcessNumbered"/>
    <dgm:cxn modelId="{45B2D5E8-6BE2-4F4A-979E-10CD59720702}" type="presParOf" srcId="{33DEC829-871F-4E35-B8CF-DF6406011F8D}" destId="{F8CEEFA7-D503-427A-A910-51B6DC4F75A7}" srcOrd="2" destOrd="0" presId="urn:microsoft.com/office/officeart/2016/7/layout/LinearArrowProcessNumbered"/>
    <dgm:cxn modelId="{A31CF6DB-5EFC-4162-AC93-1065E6E670BD}" type="presParOf" srcId="{33DEC829-871F-4E35-B8CF-DF6406011F8D}" destId="{9C0F0B23-6FF0-4C26-9263-A4F6D632E014}" srcOrd="3" destOrd="0" presId="urn:microsoft.com/office/officeart/2016/7/layout/LinearArrowProcessNumbered"/>
    <dgm:cxn modelId="{988C164B-577A-4A26-AA04-9DEB5688F5D6}" type="presParOf" srcId="{0E2DA65F-7AB8-49AE-A4B1-A17A85B6FBF2}" destId="{A90A59EB-21BF-4250-BC6C-54E5346CEA77}" srcOrd="2" destOrd="0" presId="urn:microsoft.com/office/officeart/2016/7/layout/LinearArrowProcessNumbered"/>
    <dgm:cxn modelId="{D2D8416C-1679-40B3-A97A-CD2B9F6BC0F8}" type="presParOf" srcId="{21278357-593F-473B-812A-0E09876C02ED}" destId="{D646C8D1-812B-4BDC-A29A-C04670832E51}" srcOrd="3" destOrd="0" presId="urn:microsoft.com/office/officeart/2016/7/layout/LinearArrowProcessNumbered"/>
    <dgm:cxn modelId="{F9D56864-7B89-4889-A95D-B63E4CC4D4E7}" type="presParOf" srcId="{21278357-593F-473B-812A-0E09876C02ED}" destId="{92B5D572-54C1-4FF5-A1E7-E50E3B8BD6F4}" srcOrd="4" destOrd="0" presId="urn:microsoft.com/office/officeart/2016/7/layout/LinearArrowProcessNumbered"/>
    <dgm:cxn modelId="{C3C30000-EC2F-4430-AF08-AE15F6407D8A}" type="presParOf" srcId="{92B5D572-54C1-4FF5-A1E7-E50E3B8BD6F4}" destId="{818E7691-A61C-4811-92E1-DFA460B2A80B}" srcOrd="0" destOrd="0" presId="urn:microsoft.com/office/officeart/2016/7/layout/LinearArrowProcessNumbered"/>
    <dgm:cxn modelId="{48780EA1-BE13-42D4-9CB8-357D532C56E9}" type="presParOf" srcId="{92B5D572-54C1-4FF5-A1E7-E50E3B8BD6F4}" destId="{BB59CB10-1AD8-4582-A5E0-2C389F234526}" srcOrd="1" destOrd="0" presId="urn:microsoft.com/office/officeart/2016/7/layout/LinearArrowProcessNumbered"/>
    <dgm:cxn modelId="{B05F4197-6FFA-48BE-B259-1CE6E72B6D38}" type="presParOf" srcId="{BB59CB10-1AD8-4582-A5E0-2C389F234526}" destId="{5A3B38D0-A5C6-4C64-AD08-75AAB017BF8C}" srcOrd="0" destOrd="0" presId="urn:microsoft.com/office/officeart/2016/7/layout/LinearArrowProcessNumbered"/>
    <dgm:cxn modelId="{F09A4D77-F0B2-4669-8E88-19DAAE122E78}" type="presParOf" srcId="{BB59CB10-1AD8-4582-A5E0-2C389F234526}" destId="{5CB9F7AD-5F12-4993-9789-40FB85AFB5A5}" srcOrd="1" destOrd="0" presId="urn:microsoft.com/office/officeart/2016/7/layout/LinearArrowProcessNumbered"/>
    <dgm:cxn modelId="{4AAB6C11-C3DF-49CC-B01D-1C806B2090A4}" type="presParOf" srcId="{BB59CB10-1AD8-4582-A5E0-2C389F234526}" destId="{4DBF6354-1623-478C-ABA4-B6FE4A6DFE2E}" srcOrd="2" destOrd="0" presId="urn:microsoft.com/office/officeart/2016/7/layout/LinearArrowProcessNumbered"/>
    <dgm:cxn modelId="{30A08172-CEAE-4A52-8FBA-2916D69016B3}" type="presParOf" srcId="{BB59CB10-1AD8-4582-A5E0-2C389F234526}" destId="{0A6C9797-6091-4F52-9431-74E0B359C862}" srcOrd="3" destOrd="0" presId="urn:microsoft.com/office/officeart/2016/7/layout/LinearArrowProcessNumbered"/>
    <dgm:cxn modelId="{16A5A433-91D6-410E-BC4C-1F68F4D8DD80}" type="presParOf" srcId="{92B5D572-54C1-4FF5-A1E7-E50E3B8BD6F4}" destId="{5F873B3E-E629-42D2-B777-55C030F2C4D0}"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10A494-6F21-44AC-94AA-16F79C1A2070}">
      <dsp:nvSpPr>
        <dsp:cNvPr id="0" name=""/>
        <dsp:cNvSpPr/>
      </dsp:nvSpPr>
      <dsp:spPr>
        <a:xfrm>
          <a:off x="1048919" y="1719310"/>
          <a:ext cx="834239" cy="71"/>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D17AD2-41BE-43C3-9B8B-FC2B37CB32BD}">
      <dsp:nvSpPr>
        <dsp:cNvPr id="0" name=""/>
        <dsp:cNvSpPr/>
      </dsp:nvSpPr>
      <dsp:spPr>
        <a:xfrm>
          <a:off x="1933213" y="1649201"/>
          <a:ext cx="95937" cy="179892"/>
        </a:xfrm>
        <a:prstGeom prst="chevron">
          <a:avLst>
            <a:gd name="adj" fmla="val 9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0E7DC4-0BFC-4A6D-872D-E811C3DD8014}">
      <dsp:nvSpPr>
        <dsp:cNvPr id="0" name=""/>
        <dsp:cNvSpPr/>
      </dsp:nvSpPr>
      <dsp:spPr>
        <a:xfrm>
          <a:off x="526185" y="1300892"/>
          <a:ext cx="836907" cy="836907"/>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477" tIns="32477" rIns="32477" bIns="32477" numCol="1" spcCol="1270" anchor="ctr" anchorCtr="0">
          <a:noAutofit/>
        </a:bodyPr>
        <a:lstStyle/>
        <a:p>
          <a:pPr marL="0" lvl="0" indent="0" algn="ctr" defTabSz="2400300">
            <a:lnSpc>
              <a:spcPct val="90000"/>
            </a:lnSpc>
            <a:spcBef>
              <a:spcPct val="0"/>
            </a:spcBef>
            <a:spcAft>
              <a:spcPct val="35000"/>
            </a:spcAft>
            <a:buNone/>
          </a:pPr>
          <a:r>
            <a:rPr lang="en-US" sz="5400" kern="1200"/>
            <a:t>1</a:t>
          </a:r>
        </a:p>
      </dsp:txBody>
      <dsp:txXfrm>
        <a:off x="648747" y="1423454"/>
        <a:ext cx="591783" cy="591783"/>
      </dsp:txXfrm>
    </dsp:sp>
    <dsp:sp modelId="{35833249-CA52-4F06-873D-A2495519EA9F}">
      <dsp:nvSpPr>
        <dsp:cNvPr id="0" name=""/>
        <dsp:cNvSpPr/>
      </dsp:nvSpPr>
      <dsp:spPr>
        <a:xfrm>
          <a:off x="6119" y="2302959"/>
          <a:ext cx="1877039"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063" tIns="165100" rIns="148063" bIns="165100" numCol="1" spcCol="1270" anchor="t" anchorCtr="0">
          <a:noAutofit/>
        </a:bodyPr>
        <a:lstStyle/>
        <a:p>
          <a:pPr marL="0" lvl="0" indent="0" algn="l" defTabSz="800100">
            <a:lnSpc>
              <a:spcPct val="90000"/>
            </a:lnSpc>
            <a:spcBef>
              <a:spcPct val="0"/>
            </a:spcBef>
            <a:spcAft>
              <a:spcPct val="35000"/>
            </a:spcAft>
            <a:buNone/>
          </a:pPr>
          <a:r>
            <a:rPr lang="en-US" sz="1800" kern="1200" dirty="0"/>
            <a:t>Mod 1 Discussion: Best Practices and Poorly Designed Web Apps</a:t>
          </a:r>
        </a:p>
      </dsp:txBody>
      <dsp:txXfrm>
        <a:off x="6119" y="2678367"/>
        <a:ext cx="1877039" cy="1590192"/>
      </dsp:txXfrm>
    </dsp:sp>
    <dsp:sp modelId="{E15D9A1C-703E-4E09-8C1A-BB891DC896B8}">
      <dsp:nvSpPr>
        <dsp:cNvPr id="0" name=""/>
        <dsp:cNvSpPr/>
      </dsp:nvSpPr>
      <dsp:spPr>
        <a:xfrm>
          <a:off x="2091719" y="1720426"/>
          <a:ext cx="1877039" cy="72"/>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35F15A-CC5E-4EAE-9CF1-A23709DA4010}">
      <dsp:nvSpPr>
        <dsp:cNvPr id="0" name=""/>
        <dsp:cNvSpPr/>
      </dsp:nvSpPr>
      <dsp:spPr>
        <a:xfrm>
          <a:off x="4018813" y="1650130"/>
          <a:ext cx="95937" cy="180853"/>
        </a:xfrm>
        <a:prstGeom prst="chevron">
          <a:avLst>
            <a:gd name="adj" fmla="val 9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CEEFA7-D503-427A-A910-51B6DC4F75A7}">
      <dsp:nvSpPr>
        <dsp:cNvPr id="0" name=""/>
        <dsp:cNvSpPr/>
      </dsp:nvSpPr>
      <dsp:spPr>
        <a:xfrm>
          <a:off x="2611785" y="1302008"/>
          <a:ext cx="836907" cy="836907"/>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477" tIns="32477" rIns="32477" bIns="32477" numCol="1" spcCol="1270" anchor="ctr" anchorCtr="0">
          <a:noAutofit/>
        </a:bodyPr>
        <a:lstStyle/>
        <a:p>
          <a:pPr marL="0" lvl="0" indent="0" algn="ctr" defTabSz="2400300">
            <a:lnSpc>
              <a:spcPct val="90000"/>
            </a:lnSpc>
            <a:spcBef>
              <a:spcPct val="0"/>
            </a:spcBef>
            <a:spcAft>
              <a:spcPct val="35000"/>
            </a:spcAft>
            <a:buNone/>
          </a:pPr>
          <a:r>
            <a:rPr lang="en-US" sz="5400" kern="1200"/>
            <a:t>2</a:t>
          </a:r>
        </a:p>
      </dsp:txBody>
      <dsp:txXfrm>
        <a:off x="2734347" y="1424570"/>
        <a:ext cx="591783" cy="591783"/>
      </dsp:txXfrm>
    </dsp:sp>
    <dsp:sp modelId="{A90A59EB-21BF-4250-BC6C-54E5346CEA77}">
      <dsp:nvSpPr>
        <dsp:cNvPr id="0" name=""/>
        <dsp:cNvSpPr/>
      </dsp:nvSpPr>
      <dsp:spPr>
        <a:xfrm>
          <a:off x="2091719" y="2305632"/>
          <a:ext cx="1877039"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063" tIns="165100" rIns="148063" bIns="165100" numCol="1" spcCol="1270" anchor="t" anchorCtr="0">
          <a:noAutofit/>
        </a:bodyPr>
        <a:lstStyle/>
        <a:p>
          <a:pPr marL="0" lvl="0" indent="0" algn="l" defTabSz="800100">
            <a:lnSpc>
              <a:spcPct val="90000"/>
            </a:lnSpc>
            <a:spcBef>
              <a:spcPct val="0"/>
            </a:spcBef>
            <a:spcAft>
              <a:spcPct val="35000"/>
            </a:spcAft>
            <a:buNone/>
          </a:pPr>
          <a:r>
            <a:rPr lang="en-US" sz="1800" kern="1200" dirty="0"/>
            <a:t>Mod 1 Activity: Configure Your Dev Environment</a:t>
          </a:r>
        </a:p>
      </dsp:txBody>
      <dsp:txXfrm>
        <a:off x="2091719" y="2681040"/>
        <a:ext cx="1877039" cy="1590192"/>
      </dsp:txXfrm>
    </dsp:sp>
    <dsp:sp modelId="{5A3B38D0-A5C6-4C64-AD08-75AAB017BF8C}">
      <dsp:nvSpPr>
        <dsp:cNvPr id="0" name=""/>
        <dsp:cNvSpPr/>
      </dsp:nvSpPr>
      <dsp:spPr>
        <a:xfrm>
          <a:off x="4177318" y="1720426"/>
          <a:ext cx="938519" cy="72"/>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BF6354-1623-478C-ABA4-B6FE4A6DFE2E}">
      <dsp:nvSpPr>
        <dsp:cNvPr id="0" name=""/>
        <dsp:cNvSpPr/>
      </dsp:nvSpPr>
      <dsp:spPr>
        <a:xfrm>
          <a:off x="4697385" y="1302008"/>
          <a:ext cx="836907" cy="836907"/>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477" tIns="32477" rIns="32477" bIns="32477" numCol="1" spcCol="1270" anchor="ctr" anchorCtr="0">
          <a:noAutofit/>
        </a:bodyPr>
        <a:lstStyle/>
        <a:p>
          <a:pPr marL="0" lvl="0" indent="0" algn="ctr" defTabSz="2400300">
            <a:lnSpc>
              <a:spcPct val="90000"/>
            </a:lnSpc>
            <a:spcBef>
              <a:spcPct val="0"/>
            </a:spcBef>
            <a:spcAft>
              <a:spcPct val="35000"/>
            </a:spcAft>
            <a:buNone/>
          </a:pPr>
          <a:r>
            <a:rPr lang="en-US" sz="5400" kern="1200"/>
            <a:t>3</a:t>
          </a:r>
        </a:p>
      </dsp:txBody>
      <dsp:txXfrm>
        <a:off x="4819947" y="1424570"/>
        <a:ext cx="591783" cy="591783"/>
      </dsp:txXfrm>
    </dsp:sp>
    <dsp:sp modelId="{5F873B3E-E629-42D2-B777-55C030F2C4D0}">
      <dsp:nvSpPr>
        <dsp:cNvPr id="0" name=""/>
        <dsp:cNvSpPr/>
      </dsp:nvSpPr>
      <dsp:spPr>
        <a:xfrm>
          <a:off x="4177318" y="2305632"/>
          <a:ext cx="1877039"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063" tIns="165100" rIns="148063" bIns="165100" numCol="1" spcCol="1270" anchor="t" anchorCtr="0">
          <a:noAutofit/>
        </a:bodyPr>
        <a:lstStyle/>
        <a:p>
          <a:pPr marL="0" lvl="0" indent="0" algn="l" defTabSz="533400">
            <a:lnSpc>
              <a:spcPct val="90000"/>
            </a:lnSpc>
            <a:spcBef>
              <a:spcPct val="0"/>
            </a:spcBef>
            <a:spcAft>
              <a:spcPct val="35000"/>
            </a:spcAft>
            <a:buNone/>
          </a:pPr>
          <a:r>
            <a:rPr lang="en-US" sz="1200" kern="1200" dirty="0"/>
            <a:t>Mod 1 Course Project: Website Mockup</a:t>
          </a:r>
        </a:p>
      </dsp:txBody>
      <dsp:txXfrm>
        <a:off x="4177318" y="2681040"/>
        <a:ext cx="1877039" cy="1590192"/>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2E6EC84-8979-4A68-8667-C73EFB0562DA}"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B9AECE-287C-4BE5-B7C3-D856CFC29B03}" type="slidenum">
              <a:rPr lang="en-US" smtClean="0"/>
              <a:t>‹#›</a:t>
            </a:fld>
            <a:endParaRPr lang="en-US"/>
          </a:p>
        </p:txBody>
      </p:sp>
    </p:spTree>
    <p:extLst>
      <p:ext uri="{BB962C8B-B14F-4D97-AF65-F5344CB8AC3E}">
        <p14:creationId xmlns:p14="http://schemas.microsoft.com/office/powerpoint/2010/main" val="875233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E6EC84-8979-4A68-8667-C73EFB0562DA}"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B9AECE-287C-4BE5-B7C3-D856CFC29B03}" type="slidenum">
              <a:rPr lang="en-US" smtClean="0"/>
              <a:t>‹#›</a:t>
            </a:fld>
            <a:endParaRPr lang="en-US"/>
          </a:p>
        </p:txBody>
      </p:sp>
    </p:spTree>
    <p:extLst>
      <p:ext uri="{BB962C8B-B14F-4D97-AF65-F5344CB8AC3E}">
        <p14:creationId xmlns:p14="http://schemas.microsoft.com/office/powerpoint/2010/main" val="154444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E6EC84-8979-4A68-8667-C73EFB0562DA}"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B9AECE-287C-4BE5-B7C3-D856CFC29B03}" type="slidenum">
              <a:rPr lang="en-US" smtClean="0"/>
              <a:t>‹#›</a:t>
            </a:fld>
            <a:endParaRPr lang="en-US"/>
          </a:p>
        </p:txBody>
      </p:sp>
    </p:spTree>
    <p:extLst>
      <p:ext uri="{BB962C8B-B14F-4D97-AF65-F5344CB8AC3E}">
        <p14:creationId xmlns:p14="http://schemas.microsoft.com/office/powerpoint/2010/main" val="277103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E6EC84-8979-4A68-8667-C73EFB0562DA}"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B9AECE-287C-4BE5-B7C3-D856CFC29B03}" type="slidenum">
              <a:rPr lang="en-US" smtClean="0"/>
              <a:t>‹#›</a:t>
            </a:fld>
            <a:endParaRPr lang="en-US"/>
          </a:p>
        </p:txBody>
      </p:sp>
    </p:spTree>
    <p:extLst>
      <p:ext uri="{BB962C8B-B14F-4D97-AF65-F5344CB8AC3E}">
        <p14:creationId xmlns:p14="http://schemas.microsoft.com/office/powerpoint/2010/main" val="3246196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E6EC84-8979-4A68-8667-C73EFB0562DA}" type="datetimeFigureOut">
              <a:rPr lang="en-US" smtClean="0"/>
              <a:t>4/4/2018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B9AECE-287C-4BE5-B7C3-D856CFC29B03}" type="slidenum">
              <a:rPr lang="en-US" smtClean="0"/>
              <a:t>‹#›</a:t>
            </a:fld>
            <a:endParaRPr lang="en-US"/>
          </a:p>
        </p:txBody>
      </p:sp>
    </p:spTree>
    <p:extLst>
      <p:ext uri="{BB962C8B-B14F-4D97-AF65-F5344CB8AC3E}">
        <p14:creationId xmlns:p14="http://schemas.microsoft.com/office/powerpoint/2010/main" val="330850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E6EC84-8979-4A68-8667-C73EFB0562DA}" type="datetimeFigureOut">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B9AECE-287C-4BE5-B7C3-D856CFC29B03}" type="slidenum">
              <a:rPr lang="en-US" smtClean="0"/>
              <a:t>‹#›</a:t>
            </a:fld>
            <a:endParaRPr lang="en-US"/>
          </a:p>
        </p:txBody>
      </p:sp>
    </p:spTree>
    <p:extLst>
      <p:ext uri="{BB962C8B-B14F-4D97-AF65-F5344CB8AC3E}">
        <p14:creationId xmlns:p14="http://schemas.microsoft.com/office/powerpoint/2010/main" val="564528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2E6EC84-8979-4A68-8667-C73EFB0562DA}" type="datetimeFigureOut">
              <a:rPr lang="en-US" smtClean="0"/>
              <a:t>4/4/2018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B9AECE-287C-4BE5-B7C3-D856CFC29B03}" type="slidenum">
              <a:rPr lang="en-US" smtClean="0"/>
              <a:t>‹#›</a:t>
            </a:fld>
            <a:endParaRPr lang="en-US"/>
          </a:p>
        </p:txBody>
      </p:sp>
    </p:spTree>
    <p:extLst>
      <p:ext uri="{BB962C8B-B14F-4D97-AF65-F5344CB8AC3E}">
        <p14:creationId xmlns:p14="http://schemas.microsoft.com/office/powerpoint/2010/main" val="193977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E6EC84-8979-4A68-8667-C73EFB0562DA}" type="datetimeFigureOut">
              <a:rPr lang="en-US" smtClean="0"/>
              <a:t>4/4/2018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B9AECE-287C-4BE5-B7C3-D856CFC29B03}" type="slidenum">
              <a:rPr lang="en-US" smtClean="0"/>
              <a:t>‹#›</a:t>
            </a:fld>
            <a:endParaRPr lang="en-US"/>
          </a:p>
        </p:txBody>
      </p:sp>
    </p:spTree>
    <p:extLst>
      <p:ext uri="{BB962C8B-B14F-4D97-AF65-F5344CB8AC3E}">
        <p14:creationId xmlns:p14="http://schemas.microsoft.com/office/powerpoint/2010/main" val="849505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E6EC84-8979-4A68-8667-C73EFB0562DA}" type="datetimeFigureOut">
              <a:rPr lang="en-US" smtClean="0"/>
              <a:t>4/4/2018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B9AECE-287C-4BE5-B7C3-D856CFC29B03}" type="slidenum">
              <a:rPr lang="en-US" smtClean="0"/>
              <a:t>‹#›</a:t>
            </a:fld>
            <a:endParaRPr lang="en-US"/>
          </a:p>
        </p:txBody>
      </p:sp>
    </p:spTree>
    <p:extLst>
      <p:ext uri="{BB962C8B-B14F-4D97-AF65-F5344CB8AC3E}">
        <p14:creationId xmlns:p14="http://schemas.microsoft.com/office/powerpoint/2010/main" val="3397943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2E6EC84-8979-4A68-8667-C73EFB0562DA}" type="datetimeFigureOut">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B9AECE-287C-4BE5-B7C3-D856CFC29B03}" type="slidenum">
              <a:rPr lang="en-US" smtClean="0"/>
              <a:t>‹#›</a:t>
            </a:fld>
            <a:endParaRPr lang="en-US"/>
          </a:p>
        </p:txBody>
      </p:sp>
    </p:spTree>
    <p:extLst>
      <p:ext uri="{BB962C8B-B14F-4D97-AF65-F5344CB8AC3E}">
        <p14:creationId xmlns:p14="http://schemas.microsoft.com/office/powerpoint/2010/main" val="597400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2E6EC84-8979-4A68-8667-C73EFB0562DA}" type="datetimeFigureOut">
              <a:rPr lang="en-US" smtClean="0"/>
              <a:t>4/4/2018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B9AECE-287C-4BE5-B7C3-D856CFC29B03}" type="slidenum">
              <a:rPr lang="en-US" smtClean="0"/>
              <a:t>‹#›</a:t>
            </a:fld>
            <a:endParaRPr lang="en-US"/>
          </a:p>
        </p:txBody>
      </p:sp>
    </p:spTree>
    <p:extLst>
      <p:ext uri="{BB962C8B-B14F-4D97-AF65-F5344CB8AC3E}">
        <p14:creationId xmlns:p14="http://schemas.microsoft.com/office/powerpoint/2010/main" val="14497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E6EC84-8979-4A68-8667-C73EFB0562DA}" type="datetimeFigureOut">
              <a:rPr lang="en-US" smtClean="0"/>
              <a:t>4/4/2018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9AECE-287C-4BE5-B7C3-D856CFC29B03}" type="slidenum">
              <a:rPr lang="en-US" smtClean="0"/>
              <a:t>‹#›</a:t>
            </a:fld>
            <a:endParaRPr lang="en-US"/>
          </a:p>
        </p:txBody>
      </p:sp>
    </p:spTree>
    <p:extLst>
      <p:ext uri="{BB962C8B-B14F-4D97-AF65-F5344CB8AC3E}">
        <p14:creationId xmlns:p14="http://schemas.microsoft.com/office/powerpoint/2010/main" val="3245504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chiark.greenend.org.uk/~sgtatham/putty/download.html"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1drv.ms/b/s!AvJSMPv8iRDXgd08-xJ8UAkb3lXJN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hyperlink" Target="http://localhost:8888/phpmyadmin/"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lynda.com/MySQL-tutorials/quick-tour-phpMyAdmin/418255/441644-4.htm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guides.rasmussen.edu/ld.php?content_id=19697183"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8888/phpmyadmin"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1drv.ms/t/s!AvJSMPv8iRDXgbhUzz_ZOyQNLdcUl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hyperlink" Target="https://1drv.ms/t/s!AvJSMPv8iRDXgbhUzz_ZOyQNLdcUlA"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hyperlink" Target="https://1drv.ms/t/s!AvJSMPv8iRDXgbhV0Zwgg-TWb8MUDw"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generatedata.com/"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s://1drv.ms/w/s!AvJSMPv8iRDXgbhXCGMQYFeuXrT0iw"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otd.us/instructions/filezilla/FileZilla_3.10.2_win32-setup.exe"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otd.us/instructions/filezilla/filezilla.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hyperlink" Target="https://education.github.com/" TargetMode="Externa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help.github.com/desktop/guides/getting-started-with-github-desktop/authenticating-to-github/"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rasmussen.onthehub.com/"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wireframe.cc/"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docs.bitnami.com/azure/faq/#using-the-azure-marketplace" TargetMode="External"/><Relationship Id="rId2" Type="http://schemas.openxmlformats.org/officeDocument/2006/relationships/hyperlink" Target="https://docs.bitnami.com/azure/infrastructure/lamp/" TargetMode="External"/><Relationship Id="rId1" Type="http://schemas.openxmlformats.org/officeDocument/2006/relationships/slideLayout" Target="../slideLayouts/slideLayout2.xml"/><Relationship Id="rId5" Type="http://schemas.openxmlformats.org/officeDocument/2006/relationships/hyperlink" Target="https://docs.bitnami.com/azure/infrastructure/lamp/#access_phpmyadmin" TargetMode="External"/><Relationship Id="rId4" Type="http://schemas.openxmlformats.org/officeDocument/2006/relationships/hyperlink" Target="https://docs.bitnami.com/azure/faq/#obtaining-your-ssh-credentials-from-the-bitnami-launchpad"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php.net/manual/en/tutorial.requirements.php" TargetMode="External"/><Relationship Id="rId2" Type="http://schemas.openxmlformats.org/officeDocument/2006/relationships/hyperlink" Target="http://php.net/manual/en/intro-whatis.php" TargetMode="External"/><Relationship Id="rId1" Type="http://schemas.openxmlformats.org/officeDocument/2006/relationships/slideLayout" Target="../slideLayouts/slideLayout2.xml"/><Relationship Id="rId4" Type="http://schemas.openxmlformats.org/officeDocument/2006/relationships/hyperlink" Target="http://whatis.techtarget.com/definition/LAMP-Linux-Apache-MySQL-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35000"/>
          </a:stretch>
        </a:blip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a:xfrm>
            <a:off x="569843" y="2225606"/>
            <a:ext cx="9246704" cy="1325563"/>
          </a:xfrm>
        </p:spPr>
        <p:txBody>
          <a:bodyPr/>
          <a:lstStyle/>
          <a:p>
            <a:r>
              <a:rPr lang="en-US" dirty="0"/>
              <a:t>Module 01 Live Classroom</a:t>
            </a:r>
          </a:p>
        </p:txBody>
      </p:sp>
      <p:sp>
        <p:nvSpPr>
          <p:cNvPr id="15" name="Content Placeholder 14"/>
          <p:cNvSpPr>
            <a:spLocks noGrp="1"/>
          </p:cNvSpPr>
          <p:nvPr>
            <p:ph idx="1"/>
          </p:nvPr>
        </p:nvSpPr>
        <p:spPr>
          <a:xfrm>
            <a:off x="569843" y="3676028"/>
            <a:ext cx="9246704" cy="2075415"/>
          </a:xfrm>
        </p:spPr>
        <p:txBody>
          <a:bodyPr/>
          <a:lstStyle/>
          <a:p>
            <a:pPr marL="0" indent="0">
              <a:buNone/>
            </a:pPr>
            <a:r>
              <a:rPr lang="en-US" dirty="0"/>
              <a:t>Presented by Darice Corey-Gilbert</a:t>
            </a:r>
          </a:p>
        </p:txBody>
      </p:sp>
      <p:sp>
        <p:nvSpPr>
          <p:cNvPr id="16" name="Footer Placeholder 5"/>
          <p:cNvSpPr>
            <a:spLocks noGrp="1" noChangeArrowheads="1"/>
          </p:cNvSpPr>
          <p:nvPr>
            <p:ph type="ftr" sz="quarter" idx="4294967295"/>
          </p:nvPr>
        </p:nvSpPr>
        <p:spPr bwMode="auto">
          <a:xfrm>
            <a:off x="7967870" y="6245087"/>
            <a:ext cx="3429536" cy="364067"/>
          </a:xfrm>
          <a:prstGeom prst="rect">
            <a:avLst/>
          </a:prstGeom>
          <a:noFill/>
          <a:ln>
            <a:noFill/>
          </a:ln>
          <a:extLst/>
        </p:spPr>
        <p:txBody>
          <a:bodyPr vert="horz" wrap="square" lIns="91421" tIns="45711" rIns="91421" bIns="45711" numCol="1" anchor="t" anchorCtr="0" compatLnSpc="1">
            <a:prstTxWarp prst="textNoShape">
              <a:avLst/>
            </a:prstTxWarp>
          </a:bodyPr>
          <a:lstStyle>
            <a:lvl1pPr marL="0" marR="0" indent="0" algn="r" defTabSz="914400" rtl="0" eaLnBrk="0" fontAlgn="base" latinLnBrk="0" hangingPunct="0">
              <a:lnSpc>
                <a:spcPct val="100000"/>
              </a:lnSpc>
              <a:spcBef>
                <a:spcPct val="0"/>
              </a:spcBef>
              <a:spcAft>
                <a:spcPct val="0"/>
              </a:spcAft>
              <a:buClrTx/>
              <a:buSzTx/>
              <a:buFontTx/>
              <a:buNone/>
              <a:tabLst/>
              <a:defRPr sz="900">
                <a:solidFill>
                  <a:schemeClr val="bg1">
                    <a:lumMod val="50000"/>
                  </a:schemeClr>
                </a:solidFill>
              </a:defRPr>
            </a:lvl1pPr>
          </a:lstStyle>
          <a:p>
            <a:r>
              <a:rPr lang="en-US" dirty="0"/>
              <a:t>4/4/2017       Copyright Rasmussen, Inc. Proprietary and Confidential</a:t>
            </a:r>
          </a:p>
        </p:txBody>
      </p:sp>
    </p:spTree>
    <p:extLst>
      <p:ext uri="{BB962C8B-B14F-4D97-AF65-F5344CB8AC3E}">
        <p14:creationId xmlns:p14="http://schemas.microsoft.com/office/powerpoint/2010/main" val="685411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10</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4046621" cy="4351338"/>
          </a:xfrm>
        </p:spPr>
        <p:txBody>
          <a:bodyPr>
            <a:normAutofit fontScale="70000" lnSpcReduction="20000"/>
          </a:bodyPr>
          <a:lstStyle/>
          <a:p>
            <a:r>
              <a:rPr lang="en-US" dirty="0"/>
              <a:t>Click +New located at the top left corner of your dashboard above the icons.</a:t>
            </a:r>
          </a:p>
          <a:p>
            <a:r>
              <a:rPr lang="en-US" dirty="0"/>
              <a:t>A pane titled New opens.</a:t>
            </a:r>
          </a:p>
          <a:p>
            <a:r>
              <a:rPr lang="en-US" dirty="0"/>
              <a:t>Click on the Storage option or type the word Storage in the filter text box.</a:t>
            </a:r>
          </a:p>
          <a:p>
            <a:r>
              <a:rPr lang="en-US" dirty="0"/>
              <a:t>A new pane opens titled Storage.</a:t>
            </a:r>
          </a:p>
          <a:p>
            <a:r>
              <a:rPr lang="en-US" dirty="0"/>
              <a:t>Click on Storage account.</a:t>
            </a:r>
          </a:p>
          <a:p>
            <a:r>
              <a:rPr lang="en-US" dirty="0"/>
              <a:t>A new pane open titled Create storage account.</a:t>
            </a:r>
          </a:p>
          <a:p>
            <a:r>
              <a:rPr lang="en-US" dirty="0"/>
              <a:t>Type a Name for the storage account in the Name text box (must be all small case).</a:t>
            </a:r>
          </a:p>
          <a:p>
            <a:endParaRPr lang="en-US" dirty="0"/>
          </a:p>
        </p:txBody>
      </p:sp>
      <p:sp>
        <p:nvSpPr>
          <p:cNvPr id="7" name="Title 6"/>
          <p:cNvSpPr>
            <a:spLocks noGrp="1"/>
          </p:cNvSpPr>
          <p:nvPr>
            <p:ph type="title"/>
          </p:nvPr>
        </p:nvSpPr>
        <p:spPr/>
        <p:txBody>
          <a:bodyPr/>
          <a:lstStyle/>
          <a:p>
            <a:r>
              <a:rPr lang="en-US" dirty="0"/>
              <a:t>Create a Storage Account</a:t>
            </a:r>
          </a:p>
        </p:txBody>
      </p:sp>
      <p:pic>
        <p:nvPicPr>
          <p:cNvPr id="2" name="Picture 1"/>
          <p:cNvPicPr>
            <a:picLocks noChangeAspect="1"/>
          </p:cNvPicPr>
          <p:nvPr/>
        </p:nvPicPr>
        <p:blipFill>
          <a:blip r:embed="rId3"/>
          <a:stretch>
            <a:fillRect/>
          </a:stretch>
        </p:blipFill>
        <p:spPr>
          <a:xfrm>
            <a:off x="5016063" y="1409127"/>
            <a:ext cx="5506608" cy="4920916"/>
          </a:xfrm>
          <a:prstGeom prst="rect">
            <a:avLst/>
          </a:prstGeom>
        </p:spPr>
      </p:pic>
    </p:spTree>
    <p:extLst>
      <p:ext uri="{BB962C8B-B14F-4D97-AF65-F5344CB8AC3E}">
        <p14:creationId xmlns:p14="http://schemas.microsoft.com/office/powerpoint/2010/main" val="2603024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11</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5081337" cy="4351338"/>
          </a:xfrm>
        </p:spPr>
        <p:txBody>
          <a:bodyPr>
            <a:normAutofit/>
          </a:bodyPr>
          <a:lstStyle/>
          <a:p>
            <a:r>
              <a:rPr lang="en-US" dirty="0"/>
              <a:t>Make sure:</a:t>
            </a:r>
          </a:p>
          <a:p>
            <a:r>
              <a:rPr lang="en-US" dirty="0"/>
              <a:t>Deployment model is Resource manager.</a:t>
            </a:r>
          </a:p>
          <a:p>
            <a:r>
              <a:rPr lang="en-US" dirty="0"/>
              <a:t>Account kind is General purpose.</a:t>
            </a:r>
          </a:p>
          <a:p>
            <a:r>
              <a:rPr lang="en-US" dirty="0"/>
              <a:t>Performance is Standard.</a:t>
            </a:r>
          </a:p>
          <a:p>
            <a:r>
              <a:rPr lang="en-US" dirty="0"/>
              <a:t>Important: Change Replication to Locally-redundant storage (LRS).</a:t>
            </a:r>
          </a:p>
          <a:p>
            <a:pPr marL="0" indent="0">
              <a:buNone/>
            </a:pPr>
            <a:endParaRPr lang="en-US" dirty="0"/>
          </a:p>
        </p:txBody>
      </p:sp>
      <p:sp>
        <p:nvSpPr>
          <p:cNvPr id="7" name="Title 6"/>
          <p:cNvSpPr>
            <a:spLocks noGrp="1"/>
          </p:cNvSpPr>
          <p:nvPr>
            <p:ph type="title"/>
          </p:nvPr>
        </p:nvSpPr>
        <p:spPr>
          <a:xfrm>
            <a:off x="557859" y="350043"/>
            <a:ext cx="5626374" cy="1325563"/>
          </a:xfrm>
        </p:spPr>
        <p:txBody>
          <a:bodyPr/>
          <a:lstStyle/>
          <a:p>
            <a:r>
              <a:rPr lang="en-US" dirty="0"/>
              <a:t>Create a Storage Account</a:t>
            </a:r>
          </a:p>
        </p:txBody>
      </p:sp>
      <p:pic>
        <p:nvPicPr>
          <p:cNvPr id="2" name="Picture 1"/>
          <p:cNvPicPr>
            <a:picLocks noChangeAspect="1"/>
          </p:cNvPicPr>
          <p:nvPr/>
        </p:nvPicPr>
        <p:blipFill>
          <a:blip r:embed="rId3"/>
          <a:stretch>
            <a:fillRect/>
          </a:stretch>
        </p:blipFill>
        <p:spPr>
          <a:xfrm>
            <a:off x="6320195" y="0"/>
            <a:ext cx="2487316" cy="6858000"/>
          </a:xfrm>
          <a:prstGeom prst="rect">
            <a:avLst/>
          </a:prstGeom>
        </p:spPr>
      </p:pic>
    </p:spTree>
    <p:extLst>
      <p:ext uri="{BB962C8B-B14F-4D97-AF65-F5344CB8AC3E}">
        <p14:creationId xmlns:p14="http://schemas.microsoft.com/office/powerpoint/2010/main" val="370791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12</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4936958" cy="4351338"/>
          </a:xfrm>
        </p:spPr>
        <p:txBody>
          <a:bodyPr>
            <a:normAutofit fontScale="92500" lnSpcReduction="10000"/>
          </a:bodyPr>
          <a:lstStyle/>
          <a:p>
            <a:r>
              <a:rPr lang="en-US" dirty="0"/>
              <a:t>Make sure: Storage service encryption is Disabled.</a:t>
            </a:r>
          </a:p>
          <a:p>
            <a:r>
              <a:rPr lang="en-US" dirty="0"/>
              <a:t>For Resource group choose the Create new radio button.</a:t>
            </a:r>
          </a:p>
          <a:p>
            <a:r>
              <a:rPr lang="en-US" dirty="0"/>
              <a:t>Type a unique name in the Resource group text box.</a:t>
            </a:r>
          </a:p>
          <a:p>
            <a:r>
              <a:rPr lang="en-US" dirty="0"/>
              <a:t>Important: Make sure Location is Central US.</a:t>
            </a:r>
          </a:p>
          <a:p>
            <a:r>
              <a:rPr lang="en-US" dirty="0"/>
              <a:t>Check the Pin to dashboard option.</a:t>
            </a:r>
          </a:p>
          <a:p>
            <a:r>
              <a:rPr lang="en-US" dirty="0"/>
              <a:t>Click Create.</a:t>
            </a:r>
          </a:p>
        </p:txBody>
      </p:sp>
      <p:sp>
        <p:nvSpPr>
          <p:cNvPr id="7" name="Title 6"/>
          <p:cNvSpPr>
            <a:spLocks noGrp="1"/>
          </p:cNvSpPr>
          <p:nvPr>
            <p:ph type="title"/>
          </p:nvPr>
        </p:nvSpPr>
        <p:spPr/>
        <p:txBody>
          <a:bodyPr/>
          <a:lstStyle/>
          <a:p>
            <a:r>
              <a:rPr lang="en-US" dirty="0"/>
              <a:t>Create a Storage Account</a:t>
            </a:r>
          </a:p>
        </p:txBody>
      </p:sp>
      <p:pic>
        <p:nvPicPr>
          <p:cNvPr id="2" name="Picture 1"/>
          <p:cNvPicPr>
            <a:picLocks noChangeAspect="1"/>
          </p:cNvPicPr>
          <p:nvPr/>
        </p:nvPicPr>
        <p:blipFill>
          <a:blip r:embed="rId3"/>
          <a:stretch>
            <a:fillRect/>
          </a:stretch>
        </p:blipFill>
        <p:spPr>
          <a:xfrm>
            <a:off x="5616177" y="1525588"/>
            <a:ext cx="2980952" cy="4285714"/>
          </a:xfrm>
          <a:prstGeom prst="rect">
            <a:avLst/>
          </a:prstGeom>
        </p:spPr>
      </p:pic>
    </p:spTree>
    <p:extLst>
      <p:ext uri="{BB962C8B-B14F-4D97-AF65-F5344CB8AC3E}">
        <p14:creationId xmlns:p14="http://schemas.microsoft.com/office/powerpoint/2010/main" val="4225637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13</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10914286" cy="1166712"/>
          </a:xfrm>
        </p:spPr>
        <p:txBody>
          <a:bodyPr>
            <a:normAutofit fontScale="55000" lnSpcReduction="20000"/>
          </a:bodyPr>
          <a:lstStyle/>
          <a:p>
            <a:r>
              <a:rPr lang="en-US" dirty="0"/>
              <a:t>Click +New located at the top left corner of your dashboard above the icons A pane titled New opens. Click inside the filter text box.</a:t>
            </a:r>
          </a:p>
          <a:p>
            <a:r>
              <a:rPr lang="en-US" dirty="0"/>
              <a:t>Type “Lamp” and press enter.</a:t>
            </a:r>
          </a:p>
          <a:p>
            <a:r>
              <a:rPr lang="en-US" dirty="0"/>
              <a:t>A pane titled Everything opens that lists a number of options.</a:t>
            </a:r>
          </a:p>
          <a:p>
            <a:r>
              <a:rPr lang="en-US" dirty="0"/>
              <a:t>Click on the LAMP by publisher </a:t>
            </a:r>
            <a:r>
              <a:rPr lang="en-US" dirty="0" err="1"/>
              <a:t>Bitnami</a:t>
            </a:r>
            <a:r>
              <a:rPr lang="en-US" dirty="0"/>
              <a:t> option. DO NOT PICK LAMP Multi-Tier.</a:t>
            </a:r>
          </a:p>
        </p:txBody>
      </p:sp>
      <p:sp>
        <p:nvSpPr>
          <p:cNvPr id="7" name="Title 6"/>
          <p:cNvSpPr>
            <a:spLocks noGrp="1"/>
          </p:cNvSpPr>
          <p:nvPr>
            <p:ph type="title"/>
          </p:nvPr>
        </p:nvSpPr>
        <p:spPr>
          <a:xfrm>
            <a:off x="838200" y="365125"/>
            <a:ext cx="4660232" cy="1325563"/>
          </a:xfrm>
        </p:spPr>
        <p:txBody>
          <a:bodyPr/>
          <a:lstStyle/>
          <a:p>
            <a:r>
              <a:rPr lang="en-US" dirty="0"/>
              <a:t>Deploy a LAMP Virtual Server</a:t>
            </a:r>
          </a:p>
        </p:txBody>
      </p:sp>
      <p:pic>
        <p:nvPicPr>
          <p:cNvPr id="6" name="Picture 5"/>
          <p:cNvPicPr>
            <a:picLocks noChangeAspect="1"/>
          </p:cNvPicPr>
          <p:nvPr/>
        </p:nvPicPr>
        <p:blipFill>
          <a:blip r:embed="rId3"/>
          <a:stretch>
            <a:fillRect/>
          </a:stretch>
        </p:blipFill>
        <p:spPr>
          <a:xfrm>
            <a:off x="838200" y="3051666"/>
            <a:ext cx="10914286" cy="3219048"/>
          </a:xfrm>
          <a:prstGeom prst="rect">
            <a:avLst/>
          </a:prstGeom>
        </p:spPr>
      </p:pic>
    </p:spTree>
    <p:extLst>
      <p:ext uri="{BB962C8B-B14F-4D97-AF65-F5344CB8AC3E}">
        <p14:creationId xmlns:p14="http://schemas.microsoft.com/office/powerpoint/2010/main" val="647196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14</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1166712"/>
          </a:xfrm>
        </p:spPr>
        <p:txBody>
          <a:bodyPr>
            <a:normAutofit fontScale="85000" lnSpcReduction="10000"/>
          </a:bodyPr>
          <a:lstStyle/>
          <a:p>
            <a:r>
              <a:rPr lang="en-US" dirty="0"/>
              <a:t>A pane titled LAMP opens.</a:t>
            </a:r>
          </a:p>
          <a:p>
            <a:r>
              <a:rPr lang="en-US" dirty="0"/>
              <a:t>Click Create at the bottom of the pane.</a:t>
            </a:r>
          </a:p>
        </p:txBody>
      </p:sp>
      <p:sp>
        <p:nvSpPr>
          <p:cNvPr id="7" name="Title 6"/>
          <p:cNvSpPr>
            <a:spLocks noGrp="1"/>
          </p:cNvSpPr>
          <p:nvPr>
            <p:ph type="title"/>
          </p:nvPr>
        </p:nvSpPr>
        <p:spPr>
          <a:xfrm>
            <a:off x="838200" y="365125"/>
            <a:ext cx="4660232" cy="1325563"/>
          </a:xfrm>
        </p:spPr>
        <p:txBody>
          <a:bodyPr/>
          <a:lstStyle/>
          <a:p>
            <a:r>
              <a:rPr lang="en-US" dirty="0"/>
              <a:t>Deploy a LAMP Virtual Server</a:t>
            </a:r>
          </a:p>
        </p:txBody>
      </p:sp>
      <p:pic>
        <p:nvPicPr>
          <p:cNvPr id="2" name="Picture 1"/>
          <p:cNvPicPr>
            <a:picLocks noChangeAspect="1"/>
          </p:cNvPicPr>
          <p:nvPr/>
        </p:nvPicPr>
        <p:blipFill>
          <a:blip r:embed="rId3"/>
          <a:stretch>
            <a:fillRect/>
          </a:stretch>
        </p:blipFill>
        <p:spPr>
          <a:xfrm>
            <a:off x="6449561" y="0"/>
            <a:ext cx="4785033" cy="6858000"/>
          </a:xfrm>
          <a:prstGeom prst="rect">
            <a:avLst/>
          </a:prstGeom>
        </p:spPr>
      </p:pic>
    </p:spTree>
    <p:extLst>
      <p:ext uri="{BB962C8B-B14F-4D97-AF65-F5344CB8AC3E}">
        <p14:creationId xmlns:p14="http://schemas.microsoft.com/office/powerpoint/2010/main" val="3704788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15</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1166712"/>
          </a:xfrm>
        </p:spPr>
        <p:txBody>
          <a:bodyPr>
            <a:normAutofit fontScale="85000" lnSpcReduction="10000"/>
          </a:bodyPr>
          <a:lstStyle/>
          <a:p>
            <a:r>
              <a:rPr lang="en-US" dirty="0"/>
              <a:t>A pane titled LAMP opens.</a:t>
            </a:r>
          </a:p>
          <a:p>
            <a:r>
              <a:rPr lang="en-US" dirty="0"/>
              <a:t>Click Create at the bottom of the pane.</a:t>
            </a:r>
          </a:p>
        </p:txBody>
      </p:sp>
      <p:sp>
        <p:nvSpPr>
          <p:cNvPr id="7" name="Title 6"/>
          <p:cNvSpPr>
            <a:spLocks noGrp="1"/>
          </p:cNvSpPr>
          <p:nvPr>
            <p:ph type="title"/>
          </p:nvPr>
        </p:nvSpPr>
        <p:spPr>
          <a:xfrm>
            <a:off x="838200" y="365125"/>
            <a:ext cx="4660232" cy="1325563"/>
          </a:xfrm>
        </p:spPr>
        <p:txBody>
          <a:bodyPr/>
          <a:lstStyle/>
          <a:p>
            <a:r>
              <a:rPr lang="en-US" dirty="0"/>
              <a:t>Deploy a LAMP Virtual Server</a:t>
            </a:r>
          </a:p>
        </p:txBody>
      </p:sp>
      <p:pic>
        <p:nvPicPr>
          <p:cNvPr id="2" name="Picture 1"/>
          <p:cNvPicPr>
            <a:picLocks noChangeAspect="1"/>
          </p:cNvPicPr>
          <p:nvPr/>
        </p:nvPicPr>
        <p:blipFill>
          <a:blip r:embed="rId3"/>
          <a:stretch>
            <a:fillRect/>
          </a:stretch>
        </p:blipFill>
        <p:spPr>
          <a:xfrm>
            <a:off x="6449561" y="0"/>
            <a:ext cx="4785033" cy="6858000"/>
          </a:xfrm>
          <a:prstGeom prst="rect">
            <a:avLst/>
          </a:prstGeom>
        </p:spPr>
      </p:pic>
    </p:spTree>
    <p:extLst>
      <p:ext uri="{BB962C8B-B14F-4D97-AF65-F5344CB8AC3E}">
        <p14:creationId xmlns:p14="http://schemas.microsoft.com/office/powerpoint/2010/main" val="1053780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16</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92500"/>
          </a:bodyPr>
          <a:lstStyle/>
          <a:p>
            <a:pPr lvl="0"/>
            <a:r>
              <a:rPr lang="en-US" sz="1200" dirty="0"/>
              <a:t>A Create virtual machine pane opens.</a:t>
            </a:r>
          </a:p>
          <a:p>
            <a:pPr lvl="0"/>
            <a:r>
              <a:rPr lang="en-US" sz="1200" dirty="0"/>
              <a:t>Another pane titled Basics opens.</a:t>
            </a:r>
          </a:p>
          <a:p>
            <a:pPr lvl="0"/>
            <a:r>
              <a:rPr lang="en-US" sz="1200" dirty="0"/>
              <a:t>In the </a:t>
            </a:r>
            <a:r>
              <a:rPr lang="en-US" sz="1200" b="1" dirty="0"/>
              <a:t>Name</a:t>
            </a:r>
            <a:r>
              <a:rPr lang="en-US" sz="1200" dirty="0"/>
              <a:t> text box,  type in a unique name for your server. Once you click out of the name text box a green checkmark to the right of the name should appear.</a:t>
            </a:r>
          </a:p>
          <a:p>
            <a:pPr lvl="0"/>
            <a:r>
              <a:rPr lang="en-US" sz="1200" b="1" dirty="0"/>
              <a:t>Important</a:t>
            </a:r>
            <a:r>
              <a:rPr lang="en-US" sz="1200" dirty="0"/>
              <a:t>: In the choice drop down for </a:t>
            </a:r>
            <a:r>
              <a:rPr lang="en-US" sz="1200" b="1" dirty="0"/>
              <a:t>VM disk type</a:t>
            </a:r>
            <a:r>
              <a:rPr lang="en-US" sz="1200" dirty="0"/>
              <a:t> choose </a:t>
            </a:r>
            <a:r>
              <a:rPr lang="en-US" sz="1200" b="1" dirty="0"/>
              <a:t>HDD</a:t>
            </a:r>
            <a:r>
              <a:rPr lang="en-US" sz="1200" dirty="0"/>
              <a:t>.</a:t>
            </a:r>
          </a:p>
          <a:p>
            <a:pPr lvl="0"/>
            <a:r>
              <a:rPr lang="en-US" sz="1200" dirty="0"/>
              <a:t>Under </a:t>
            </a:r>
            <a:r>
              <a:rPr lang="en-US" sz="1200" b="1" dirty="0"/>
              <a:t>Authentication type</a:t>
            </a:r>
            <a:r>
              <a:rPr lang="en-US" sz="1200" dirty="0"/>
              <a:t> click the </a:t>
            </a:r>
            <a:r>
              <a:rPr lang="en-US" sz="1200" b="1" dirty="0"/>
              <a:t>Password</a:t>
            </a:r>
            <a:r>
              <a:rPr lang="en-US" sz="1200" dirty="0"/>
              <a:t> option button.</a:t>
            </a:r>
          </a:p>
          <a:p>
            <a:pPr lvl="0"/>
            <a:r>
              <a:rPr lang="en-US" sz="1200" b="1" dirty="0"/>
              <a:t>Type in an acceptable password</a:t>
            </a:r>
            <a:r>
              <a:rPr lang="en-US" sz="1200" dirty="0"/>
              <a:t> in the two text boxes for </a:t>
            </a:r>
            <a:r>
              <a:rPr lang="en-US" sz="1200" b="1" dirty="0"/>
              <a:t>Password</a:t>
            </a:r>
            <a:r>
              <a:rPr lang="en-US" sz="1200" dirty="0"/>
              <a:t> and </a:t>
            </a:r>
            <a:r>
              <a:rPr lang="en-US" sz="1200" b="1" dirty="0"/>
              <a:t>Confirm password</a:t>
            </a:r>
            <a:r>
              <a:rPr lang="en-US" sz="1200" dirty="0"/>
              <a:t>.</a:t>
            </a:r>
          </a:p>
          <a:p>
            <a:pPr lvl="0"/>
            <a:r>
              <a:rPr lang="en-US" sz="1200" dirty="0"/>
              <a:t>Under </a:t>
            </a:r>
            <a:r>
              <a:rPr lang="en-US" sz="1200" b="1" dirty="0"/>
              <a:t>Resource group</a:t>
            </a:r>
            <a:r>
              <a:rPr lang="en-US" sz="1200" dirty="0"/>
              <a:t> choose the </a:t>
            </a:r>
            <a:r>
              <a:rPr lang="en-US" sz="1200" b="1" dirty="0"/>
              <a:t>Use existing</a:t>
            </a:r>
            <a:r>
              <a:rPr lang="en-US" sz="1200" dirty="0"/>
              <a:t> radio button.</a:t>
            </a:r>
          </a:p>
          <a:p>
            <a:pPr lvl="0"/>
            <a:r>
              <a:rPr lang="en-US" sz="1200" dirty="0"/>
              <a:t>Click the </a:t>
            </a:r>
            <a:r>
              <a:rPr lang="en-US" sz="1200" b="1" dirty="0"/>
              <a:t>dropdown list</a:t>
            </a:r>
            <a:r>
              <a:rPr lang="en-US" sz="1200" dirty="0"/>
              <a:t> that appears under Resource group.</a:t>
            </a:r>
          </a:p>
          <a:p>
            <a:pPr lvl="0"/>
            <a:r>
              <a:rPr lang="en-US" sz="1200" dirty="0"/>
              <a:t>Choose the resource group that you created for your storage account.</a:t>
            </a:r>
          </a:p>
          <a:p>
            <a:pPr lvl="0"/>
            <a:r>
              <a:rPr lang="en-US" sz="1200" b="1" dirty="0"/>
              <a:t>Important</a:t>
            </a:r>
            <a:r>
              <a:rPr lang="en-US" sz="1200" dirty="0"/>
              <a:t>: For </a:t>
            </a:r>
            <a:r>
              <a:rPr lang="en-US" sz="1200" b="1" dirty="0"/>
              <a:t>Location</a:t>
            </a:r>
            <a:r>
              <a:rPr lang="en-US" sz="1200" dirty="0"/>
              <a:t> choose </a:t>
            </a:r>
            <a:r>
              <a:rPr lang="en-US" sz="1200" b="1" dirty="0"/>
              <a:t>Central US</a:t>
            </a:r>
            <a:r>
              <a:rPr lang="en-US" sz="1200" dirty="0"/>
              <a:t>.</a:t>
            </a:r>
          </a:p>
          <a:p>
            <a:pPr lvl="0"/>
            <a:r>
              <a:rPr lang="en-US" sz="1200" dirty="0"/>
              <a:t>Click </a:t>
            </a:r>
            <a:r>
              <a:rPr lang="en-US" sz="1200" b="1" dirty="0"/>
              <a:t>OK</a:t>
            </a:r>
            <a:r>
              <a:rPr lang="en-US" sz="1200" dirty="0"/>
              <a:t> at the very bottom.</a:t>
            </a:r>
          </a:p>
        </p:txBody>
      </p:sp>
      <p:sp>
        <p:nvSpPr>
          <p:cNvPr id="7" name="Title 6"/>
          <p:cNvSpPr>
            <a:spLocks noGrp="1"/>
          </p:cNvSpPr>
          <p:nvPr>
            <p:ph type="title"/>
          </p:nvPr>
        </p:nvSpPr>
        <p:spPr>
          <a:xfrm>
            <a:off x="838200" y="365125"/>
            <a:ext cx="4660232" cy="1325563"/>
          </a:xfrm>
        </p:spPr>
        <p:txBody>
          <a:bodyPr/>
          <a:lstStyle/>
          <a:p>
            <a:r>
              <a:rPr lang="en-US" dirty="0"/>
              <a:t>Deploy a LAMP Virtual Server</a:t>
            </a:r>
          </a:p>
        </p:txBody>
      </p:sp>
      <p:pic>
        <p:nvPicPr>
          <p:cNvPr id="6" name="Picture 5"/>
          <p:cNvPicPr>
            <a:picLocks noChangeAspect="1"/>
          </p:cNvPicPr>
          <p:nvPr/>
        </p:nvPicPr>
        <p:blipFill>
          <a:blip r:embed="rId3"/>
          <a:stretch>
            <a:fillRect/>
          </a:stretch>
        </p:blipFill>
        <p:spPr>
          <a:xfrm>
            <a:off x="6599697" y="0"/>
            <a:ext cx="5024437" cy="6858000"/>
          </a:xfrm>
          <a:prstGeom prst="rect">
            <a:avLst/>
          </a:prstGeom>
        </p:spPr>
      </p:pic>
    </p:spTree>
    <p:extLst>
      <p:ext uri="{BB962C8B-B14F-4D97-AF65-F5344CB8AC3E}">
        <p14:creationId xmlns:p14="http://schemas.microsoft.com/office/powerpoint/2010/main" val="2375222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17</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92500" lnSpcReduction="20000"/>
          </a:bodyPr>
          <a:lstStyle/>
          <a:p>
            <a:pPr lvl="0"/>
            <a:r>
              <a:rPr lang="en-US" b="1" dirty="0"/>
              <a:t>Important</a:t>
            </a:r>
            <a:r>
              <a:rPr lang="en-US" dirty="0"/>
              <a:t>: In the new Choose a size pane that opens click </a:t>
            </a:r>
            <a:r>
              <a:rPr lang="en-US" b="1" dirty="0"/>
              <a:t>View all</a:t>
            </a:r>
            <a:r>
              <a:rPr lang="en-US" dirty="0"/>
              <a:t> link on the far right - top of the pane. DO NOT choose one of the recommended choices that first appear. Instead, after choosing </a:t>
            </a:r>
            <a:r>
              <a:rPr lang="en-US" b="1" dirty="0"/>
              <a:t>View all</a:t>
            </a:r>
            <a:r>
              <a:rPr lang="en-US" dirty="0"/>
              <a:t>, scroll all the way down and click on the </a:t>
            </a:r>
            <a:r>
              <a:rPr lang="en-US" b="1" dirty="0"/>
              <a:t>A0</a:t>
            </a:r>
            <a:r>
              <a:rPr lang="en-US" dirty="0"/>
              <a:t> </a:t>
            </a:r>
            <a:r>
              <a:rPr lang="en-US" b="1" dirty="0"/>
              <a:t>Basic</a:t>
            </a:r>
            <a:r>
              <a:rPr lang="en-US" dirty="0"/>
              <a:t> option.</a:t>
            </a:r>
          </a:p>
          <a:p>
            <a:pPr lvl="0"/>
            <a:r>
              <a:rPr lang="en-US" dirty="0"/>
              <a:t>Click </a:t>
            </a:r>
            <a:r>
              <a:rPr lang="en-US" b="1" dirty="0"/>
              <a:t>Select</a:t>
            </a:r>
            <a:r>
              <a:rPr lang="en-US" dirty="0"/>
              <a:t>.</a:t>
            </a:r>
          </a:p>
        </p:txBody>
      </p:sp>
      <p:sp>
        <p:nvSpPr>
          <p:cNvPr id="7" name="Title 6"/>
          <p:cNvSpPr>
            <a:spLocks noGrp="1"/>
          </p:cNvSpPr>
          <p:nvPr>
            <p:ph type="title"/>
          </p:nvPr>
        </p:nvSpPr>
        <p:spPr>
          <a:xfrm>
            <a:off x="838200" y="365125"/>
            <a:ext cx="4660232" cy="1325563"/>
          </a:xfrm>
        </p:spPr>
        <p:txBody>
          <a:bodyPr/>
          <a:lstStyle/>
          <a:p>
            <a:r>
              <a:rPr lang="en-US" dirty="0"/>
              <a:t>Choose the Basic size</a:t>
            </a:r>
          </a:p>
        </p:txBody>
      </p:sp>
      <p:pic>
        <p:nvPicPr>
          <p:cNvPr id="2" name="Picture 1"/>
          <p:cNvPicPr>
            <a:picLocks noChangeAspect="1"/>
          </p:cNvPicPr>
          <p:nvPr/>
        </p:nvPicPr>
        <p:blipFill>
          <a:blip r:embed="rId3"/>
          <a:stretch>
            <a:fillRect/>
          </a:stretch>
        </p:blipFill>
        <p:spPr>
          <a:xfrm>
            <a:off x="4912303" y="1617138"/>
            <a:ext cx="7279697" cy="4093851"/>
          </a:xfrm>
          <a:prstGeom prst="rect">
            <a:avLst/>
          </a:prstGeom>
        </p:spPr>
      </p:pic>
    </p:spTree>
    <p:extLst>
      <p:ext uri="{BB962C8B-B14F-4D97-AF65-F5344CB8AC3E}">
        <p14:creationId xmlns:p14="http://schemas.microsoft.com/office/powerpoint/2010/main" val="265379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18</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47500" lnSpcReduction="20000"/>
          </a:bodyPr>
          <a:lstStyle/>
          <a:p>
            <a:pPr lvl="0"/>
            <a:r>
              <a:rPr lang="en-US" dirty="0"/>
              <a:t>A new Settings pane will open.</a:t>
            </a:r>
          </a:p>
          <a:p>
            <a:pPr lvl="0"/>
            <a:r>
              <a:rPr lang="en-US" dirty="0"/>
              <a:t>Click on Storage account.</a:t>
            </a:r>
          </a:p>
          <a:p>
            <a:pPr lvl="0"/>
            <a:r>
              <a:rPr lang="en-US" dirty="0"/>
              <a:t>A Choose storage account pane will open.</a:t>
            </a:r>
          </a:p>
          <a:p>
            <a:pPr lvl="0"/>
            <a:r>
              <a:rPr lang="en-US" dirty="0"/>
              <a:t>Another Create storage account pane will open. DO NOT create a new storage account.</a:t>
            </a:r>
          </a:p>
          <a:p>
            <a:pPr lvl="0"/>
            <a:r>
              <a:rPr lang="en-US" dirty="0"/>
              <a:t>Instead, close the second pane titled “Create storage account”.</a:t>
            </a:r>
          </a:p>
          <a:p>
            <a:pPr lvl="0"/>
            <a:r>
              <a:rPr lang="en-US" dirty="0"/>
              <a:t>In the </a:t>
            </a:r>
            <a:r>
              <a:rPr lang="en-US" u="sng" dirty="0"/>
              <a:t>Choose</a:t>
            </a:r>
            <a:r>
              <a:rPr lang="en-US" dirty="0"/>
              <a:t> a storage account pane, choose the storage account you created earlier.</a:t>
            </a:r>
          </a:p>
          <a:p>
            <a:pPr lvl="0"/>
            <a:r>
              <a:rPr lang="en-US" dirty="0"/>
              <a:t>The pane will close after choosing and you will be back at the Settings pane.</a:t>
            </a:r>
          </a:p>
          <a:p>
            <a:pPr lvl="0"/>
            <a:r>
              <a:rPr lang="en-US" dirty="0"/>
              <a:t>Leave the defaults for the </a:t>
            </a:r>
            <a:r>
              <a:rPr lang="en-US" b="1" dirty="0"/>
              <a:t>Network settings as is</a:t>
            </a:r>
            <a:r>
              <a:rPr lang="en-US" dirty="0"/>
              <a:t>.</a:t>
            </a:r>
          </a:p>
          <a:p>
            <a:pPr lvl="0"/>
            <a:r>
              <a:rPr lang="en-US" dirty="0"/>
              <a:t>Make sure:</a:t>
            </a:r>
          </a:p>
          <a:p>
            <a:pPr lvl="1"/>
            <a:r>
              <a:rPr lang="en-US" b="1" dirty="0"/>
              <a:t>Extensions</a:t>
            </a:r>
            <a:r>
              <a:rPr lang="en-US" dirty="0"/>
              <a:t> is set to </a:t>
            </a:r>
            <a:r>
              <a:rPr lang="en-US" b="1" dirty="0"/>
              <a:t>No extensions</a:t>
            </a:r>
            <a:r>
              <a:rPr lang="en-US" dirty="0"/>
              <a:t>.</a:t>
            </a:r>
          </a:p>
          <a:p>
            <a:pPr lvl="1"/>
            <a:r>
              <a:rPr lang="en-US" b="1" dirty="0"/>
              <a:t>High availability</a:t>
            </a:r>
            <a:r>
              <a:rPr lang="en-US" dirty="0"/>
              <a:t> is set to </a:t>
            </a:r>
            <a:r>
              <a:rPr lang="en-US" b="1" dirty="0"/>
              <a:t>None</a:t>
            </a:r>
            <a:r>
              <a:rPr lang="en-US" dirty="0"/>
              <a:t>.</a:t>
            </a:r>
          </a:p>
          <a:p>
            <a:pPr lvl="1"/>
            <a:r>
              <a:rPr lang="en-US" b="1" dirty="0"/>
              <a:t>Boot diagnostics</a:t>
            </a:r>
            <a:r>
              <a:rPr lang="en-US" dirty="0"/>
              <a:t> is </a:t>
            </a:r>
            <a:r>
              <a:rPr lang="en-US" b="1" dirty="0"/>
              <a:t>Enabled</a:t>
            </a:r>
            <a:r>
              <a:rPr lang="en-US" dirty="0"/>
              <a:t>.</a:t>
            </a:r>
          </a:p>
          <a:p>
            <a:pPr lvl="1"/>
            <a:r>
              <a:rPr lang="en-US" b="1" dirty="0"/>
              <a:t>Guest OS diagnostics</a:t>
            </a:r>
            <a:r>
              <a:rPr lang="en-US" dirty="0"/>
              <a:t> is </a:t>
            </a:r>
            <a:r>
              <a:rPr lang="en-US" b="1" dirty="0"/>
              <a:t>Disabled.</a:t>
            </a:r>
            <a:endParaRPr lang="en-US" dirty="0"/>
          </a:p>
        </p:txBody>
      </p:sp>
      <p:sp>
        <p:nvSpPr>
          <p:cNvPr id="7" name="Title 6"/>
          <p:cNvSpPr>
            <a:spLocks noGrp="1"/>
          </p:cNvSpPr>
          <p:nvPr>
            <p:ph type="title"/>
          </p:nvPr>
        </p:nvSpPr>
        <p:spPr>
          <a:xfrm>
            <a:off x="838200" y="365125"/>
            <a:ext cx="4660232" cy="1325563"/>
          </a:xfrm>
        </p:spPr>
        <p:txBody>
          <a:bodyPr/>
          <a:lstStyle/>
          <a:p>
            <a:r>
              <a:rPr lang="en-US" dirty="0"/>
              <a:t>Storage Account</a:t>
            </a:r>
          </a:p>
        </p:txBody>
      </p:sp>
      <p:pic>
        <p:nvPicPr>
          <p:cNvPr id="6" name="Picture 5"/>
          <p:cNvPicPr>
            <a:picLocks noChangeAspect="1"/>
          </p:cNvPicPr>
          <p:nvPr/>
        </p:nvPicPr>
        <p:blipFill>
          <a:blip r:embed="rId3"/>
          <a:stretch>
            <a:fillRect/>
          </a:stretch>
        </p:blipFill>
        <p:spPr>
          <a:xfrm>
            <a:off x="5498432" y="0"/>
            <a:ext cx="2582546" cy="6858000"/>
          </a:xfrm>
          <a:prstGeom prst="rect">
            <a:avLst/>
          </a:prstGeom>
        </p:spPr>
      </p:pic>
      <p:pic>
        <p:nvPicPr>
          <p:cNvPr id="8" name="Picture 7"/>
          <p:cNvPicPr>
            <a:picLocks noChangeAspect="1"/>
          </p:cNvPicPr>
          <p:nvPr/>
        </p:nvPicPr>
        <p:blipFill>
          <a:blip r:embed="rId4"/>
          <a:stretch>
            <a:fillRect/>
          </a:stretch>
        </p:blipFill>
        <p:spPr>
          <a:xfrm>
            <a:off x="8261548" y="777024"/>
            <a:ext cx="3794231" cy="5222724"/>
          </a:xfrm>
          <a:prstGeom prst="rect">
            <a:avLst/>
          </a:prstGeom>
        </p:spPr>
      </p:pic>
    </p:spTree>
    <p:extLst>
      <p:ext uri="{BB962C8B-B14F-4D97-AF65-F5344CB8AC3E}">
        <p14:creationId xmlns:p14="http://schemas.microsoft.com/office/powerpoint/2010/main" val="3701791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19</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70000" lnSpcReduction="20000"/>
          </a:bodyPr>
          <a:lstStyle/>
          <a:p>
            <a:pPr lvl="0"/>
            <a:r>
              <a:rPr lang="en-US" dirty="0"/>
              <a:t>Click on Diagnostics storage account.</a:t>
            </a:r>
          </a:p>
          <a:p>
            <a:pPr lvl="0"/>
            <a:r>
              <a:rPr lang="en-US" dirty="0"/>
              <a:t>A Choose storage account pane will open.</a:t>
            </a:r>
          </a:p>
          <a:p>
            <a:pPr lvl="0"/>
            <a:r>
              <a:rPr lang="en-US" dirty="0"/>
              <a:t>Another Create storage account pane will open. DO NOT create a new storage account.</a:t>
            </a:r>
          </a:p>
          <a:p>
            <a:pPr lvl="0"/>
            <a:r>
              <a:rPr lang="en-US" dirty="0"/>
              <a:t>Instead, close the second pane titled “Create storage account”.</a:t>
            </a:r>
          </a:p>
          <a:p>
            <a:pPr lvl="0"/>
            <a:r>
              <a:rPr lang="en-US" dirty="0"/>
              <a:t>In the </a:t>
            </a:r>
            <a:r>
              <a:rPr lang="en-US" u="sng" dirty="0"/>
              <a:t>Choose</a:t>
            </a:r>
            <a:r>
              <a:rPr lang="en-US" dirty="0"/>
              <a:t> a storage account pane, choose the storage account you created earlier.</a:t>
            </a:r>
          </a:p>
          <a:p>
            <a:pPr lvl="0"/>
            <a:r>
              <a:rPr lang="en-US" dirty="0"/>
              <a:t>Click OK at the bottom of the Settings pane.</a:t>
            </a:r>
          </a:p>
        </p:txBody>
      </p:sp>
      <p:sp>
        <p:nvSpPr>
          <p:cNvPr id="7" name="Title 6"/>
          <p:cNvSpPr>
            <a:spLocks noGrp="1"/>
          </p:cNvSpPr>
          <p:nvPr>
            <p:ph type="title"/>
          </p:nvPr>
        </p:nvSpPr>
        <p:spPr>
          <a:xfrm>
            <a:off x="838200" y="365125"/>
            <a:ext cx="4660232" cy="1325563"/>
          </a:xfrm>
        </p:spPr>
        <p:txBody>
          <a:bodyPr/>
          <a:lstStyle/>
          <a:p>
            <a:r>
              <a:rPr lang="en-US" dirty="0"/>
              <a:t>Storage Account</a:t>
            </a:r>
          </a:p>
        </p:txBody>
      </p:sp>
      <p:pic>
        <p:nvPicPr>
          <p:cNvPr id="2" name="Picture 1"/>
          <p:cNvPicPr>
            <a:picLocks noChangeAspect="1"/>
          </p:cNvPicPr>
          <p:nvPr/>
        </p:nvPicPr>
        <p:blipFill>
          <a:blip r:embed="rId3"/>
          <a:stretch>
            <a:fillRect/>
          </a:stretch>
        </p:blipFill>
        <p:spPr>
          <a:xfrm>
            <a:off x="5001395" y="0"/>
            <a:ext cx="7190605" cy="6858000"/>
          </a:xfrm>
          <a:prstGeom prst="rect">
            <a:avLst/>
          </a:prstGeom>
        </p:spPr>
      </p:pic>
    </p:spTree>
    <p:extLst>
      <p:ext uri="{BB962C8B-B14F-4D97-AF65-F5344CB8AC3E}">
        <p14:creationId xmlns:p14="http://schemas.microsoft.com/office/powerpoint/2010/main" val="1646682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12" name="Title 11"/>
          <p:cNvSpPr>
            <a:spLocks noGrp="1"/>
          </p:cNvSpPr>
          <p:nvPr>
            <p:ph type="title"/>
          </p:nvPr>
        </p:nvSpPr>
        <p:spPr/>
        <p:txBody>
          <a:bodyPr/>
          <a:lstStyle/>
          <a:p>
            <a:r>
              <a:rPr lang="en-US" b="1" dirty="0">
                <a:latin typeface="Calibri" panose="020F0502020204030204" pitchFamily="34" charset="0"/>
              </a:rPr>
              <a:t>Welcome to the course!</a:t>
            </a:r>
          </a:p>
        </p:txBody>
      </p:sp>
      <p:sp>
        <p:nvSpPr>
          <p:cNvPr id="13" name="Content Placeholder 12"/>
          <p:cNvSpPr>
            <a:spLocks noGrp="1"/>
          </p:cNvSpPr>
          <p:nvPr>
            <p:ph idx="1"/>
          </p:nvPr>
        </p:nvSpPr>
        <p:spPr/>
        <p:txBody>
          <a:bodyPr/>
          <a:lstStyle/>
          <a:p>
            <a:r>
              <a:rPr lang="en-US" dirty="0"/>
              <a:t>Each new module begins on Mondays.</a:t>
            </a:r>
          </a:p>
          <a:p>
            <a:r>
              <a:rPr lang="en-US" dirty="0"/>
              <a:t>Initial discussion posts are due on Tuesdays. Replies are due Saturdays.</a:t>
            </a:r>
          </a:p>
          <a:p>
            <a:r>
              <a:rPr lang="en-US" dirty="0"/>
              <a:t>Module assignments - activities, course projects, and live lecture quizzes are due on Sundays.</a:t>
            </a:r>
          </a:p>
          <a:p>
            <a:r>
              <a:rPr lang="en-US" dirty="0"/>
              <a:t>Live Lectures/Classrooms will take place on Tuesdays, unless otherwise noted.</a:t>
            </a:r>
          </a:p>
        </p:txBody>
      </p:sp>
    </p:spTree>
    <p:extLst>
      <p:ext uri="{BB962C8B-B14F-4D97-AF65-F5344CB8AC3E}">
        <p14:creationId xmlns:p14="http://schemas.microsoft.com/office/powerpoint/2010/main" val="2894785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20</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92500" lnSpcReduction="10000"/>
          </a:bodyPr>
          <a:lstStyle/>
          <a:p>
            <a:pPr lvl="0"/>
            <a:r>
              <a:rPr lang="en-US" dirty="0"/>
              <a:t>A Summary pane will open. </a:t>
            </a:r>
          </a:p>
          <a:p>
            <a:pPr lvl="0"/>
            <a:r>
              <a:rPr lang="en-US" dirty="0"/>
              <a:t>When it says validation passed, click OK at the bottom of the pane.</a:t>
            </a:r>
          </a:p>
          <a:p>
            <a:r>
              <a:rPr lang="en-US" dirty="0"/>
              <a:t> </a:t>
            </a:r>
          </a:p>
          <a:p>
            <a:pPr lvl="0"/>
            <a:r>
              <a:rPr lang="en-US" dirty="0"/>
              <a:t>A new create pane will open. </a:t>
            </a:r>
          </a:p>
          <a:p>
            <a:pPr lvl="0"/>
            <a:r>
              <a:rPr lang="en-US" dirty="0"/>
              <a:t>Click Create at the bottom of the pane.</a:t>
            </a:r>
          </a:p>
        </p:txBody>
      </p:sp>
      <p:sp>
        <p:nvSpPr>
          <p:cNvPr id="7" name="Title 6"/>
          <p:cNvSpPr>
            <a:spLocks noGrp="1"/>
          </p:cNvSpPr>
          <p:nvPr>
            <p:ph type="title"/>
          </p:nvPr>
        </p:nvSpPr>
        <p:spPr>
          <a:xfrm>
            <a:off x="838200" y="365125"/>
            <a:ext cx="4660232" cy="1325563"/>
          </a:xfrm>
        </p:spPr>
        <p:txBody>
          <a:bodyPr/>
          <a:lstStyle/>
          <a:p>
            <a:r>
              <a:rPr lang="en-US" dirty="0"/>
              <a:t>Validation Passed</a:t>
            </a:r>
          </a:p>
        </p:txBody>
      </p:sp>
      <p:pic>
        <p:nvPicPr>
          <p:cNvPr id="6" name="Picture 5"/>
          <p:cNvPicPr>
            <a:picLocks noChangeAspect="1"/>
          </p:cNvPicPr>
          <p:nvPr/>
        </p:nvPicPr>
        <p:blipFill>
          <a:blip r:embed="rId3"/>
          <a:stretch>
            <a:fillRect/>
          </a:stretch>
        </p:blipFill>
        <p:spPr>
          <a:xfrm>
            <a:off x="7098967" y="0"/>
            <a:ext cx="4667582" cy="6858000"/>
          </a:xfrm>
          <a:prstGeom prst="rect">
            <a:avLst/>
          </a:prstGeom>
        </p:spPr>
      </p:pic>
    </p:spTree>
    <p:extLst>
      <p:ext uri="{BB962C8B-B14F-4D97-AF65-F5344CB8AC3E}">
        <p14:creationId xmlns:p14="http://schemas.microsoft.com/office/powerpoint/2010/main" val="865908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21</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92500" lnSpcReduction="20000"/>
          </a:bodyPr>
          <a:lstStyle/>
          <a:p>
            <a:pPr lvl="0"/>
            <a:r>
              <a:rPr lang="en-US" dirty="0"/>
              <a:t>The panes will close and your dashboard will appear with a new small deployment  box for the LAMP server.</a:t>
            </a:r>
          </a:p>
          <a:p>
            <a:pPr lvl="0"/>
            <a:r>
              <a:rPr lang="en-US" dirty="0"/>
              <a:t>It will take a little bit for the server to be created so have patience. Do not stop the server until this lab is done because you will need to find an entry in the initial boot log near the end of this lab.</a:t>
            </a:r>
          </a:p>
        </p:txBody>
      </p:sp>
      <p:sp>
        <p:nvSpPr>
          <p:cNvPr id="7" name="Title 6"/>
          <p:cNvSpPr>
            <a:spLocks noGrp="1"/>
          </p:cNvSpPr>
          <p:nvPr>
            <p:ph type="title"/>
          </p:nvPr>
        </p:nvSpPr>
        <p:spPr>
          <a:xfrm>
            <a:off x="838200" y="365125"/>
            <a:ext cx="4660232" cy="1325563"/>
          </a:xfrm>
        </p:spPr>
        <p:txBody>
          <a:bodyPr/>
          <a:lstStyle/>
          <a:p>
            <a:r>
              <a:rPr lang="en-US" dirty="0"/>
              <a:t>LAMP Deploying</a:t>
            </a:r>
          </a:p>
        </p:txBody>
      </p:sp>
      <p:pic>
        <p:nvPicPr>
          <p:cNvPr id="2" name="Picture 1"/>
          <p:cNvPicPr>
            <a:picLocks noChangeAspect="1"/>
          </p:cNvPicPr>
          <p:nvPr/>
        </p:nvPicPr>
        <p:blipFill>
          <a:blip r:embed="rId3"/>
          <a:stretch>
            <a:fillRect/>
          </a:stretch>
        </p:blipFill>
        <p:spPr>
          <a:xfrm>
            <a:off x="7960512" y="2288369"/>
            <a:ext cx="1885714" cy="1800000"/>
          </a:xfrm>
          <a:prstGeom prst="rect">
            <a:avLst/>
          </a:prstGeom>
        </p:spPr>
      </p:pic>
    </p:spTree>
    <p:extLst>
      <p:ext uri="{BB962C8B-B14F-4D97-AF65-F5344CB8AC3E}">
        <p14:creationId xmlns:p14="http://schemas.microsoft.com/office/powerpoint/2010/main" val="2704027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22</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9990221" cy="3885364"/>
          </a:xfrm>
        </p:spPr>
        <p:txBody>
          <a:bodyPr>
            <a:normAutofit/>
          </a:bodyPr>
          <a:lstStyle/>
          <a:p>
            <a:pPr lvl="0"/>
            <a:r>
              <a:rPr lang="en-US" sz="2400" dirty="0"/>
              <a:t>Once the server is deployed a new pane for the server should open. If you took a break and it is on your Azure dashboard or in the resource group you created, find and click on the server or server box open it.</a:t>
            </a:r>
          </a:p>
          <a:p>
            <a:pPr lvl="0"/>
            <a:r>
              <a:rPr lang="en-US" sz="2400" dirty="0"/>
              <a:t>After you have opened the server administration pane, in the server administration pane there will be a number of options on the left.</a:t>
            </a:r>
          </a:p>
          <a:p>
            <a:pPr lvl="0"/>
            <a:r>
              <a:rPr lang="en-US" sz="2400" dirty="0"/>
              <a:t>Make sure </a:t>
            </a:r>
            <a:r>
              <a:rPr lang="en-US" sz="2400" b="1" dirty="0"/>
              <a:t>Overview</a:t>
            </a:r>
            <a:r>
              <a:rPr lang="en-US" sz="2400" dirty="0"/>
              <a:t> is selected from the options on the left.</a:t>
            </a:r>
          </a:p>
          <a:p>
            <a:pPr lvl="0"/>
            <a:r>
              <a:rPr lang="en-US" sz="2400" dirty="0"/>
              <a:t>Whenever you stop and restart the server it may acquire a new IP address. Therefore it is best to give the server a Fully Qualified Domain Name (FQDN) so you can use the FQDN to connect to the server.</a:t>
            </a:r>
          </a:p>
        </p:txBody>
      </p:sp>
      <p:sp>
        <p:nvSpPr>
          <p:cNvPr id="7" name="Title 6"/>
          <p:cNvSpPr>
            <a:spLocks noGrp="1"/>
          </p:cNvSpPr>
          <p:nvPr>
            <p:ph type="title"/>
          </p:nvPr>
        </p:nvSpPr>
        <p:spPr>
          <a:xfrm>
            <a:off x="838200" y="365125"/>
            <a:ext cx="4660232" cy="1325563"/>
          </a:xfrm>
        </p:spPr>
        <p:txBody>
          <a:bodyPr/>
          <a:lstStyle/>
          <a:p>
            <a:r>
              <a:rPr lang="en-US" dirty="0"/>
              <a:t>Configure the Virtual Server</a:t>
            </a:r>
          </a:p>
        </p:txBody>
      </p:sp>
    </p:spTree>
    <p:extLst>
      <p:ext uri="{BB962C8B-B14F-4D97-AF65-F5344CB8AC3E}">
        <p14:creationId xmlns:p14="http://schemas.microsoft.com/office/powerpoint/2010/main" val="61631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23</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7" name="Title 6"/>
          <p:cNvSpPr>
            <a:spLocks noGrp="1"/>
          </p:cNvSpPr>
          <p:nvPr>
            <p:ph type="title"/>
          </p:nvPr>
        </p:nvSpPr>
        <p:spPr>
          <a:xfrm>
            <a:off x="838200" y="365125"/>
            <a:ext cx="4660232" cy="1325563"/>
          </a:xfrm>
        </p:spPr>
        <p:txBody>
          <a:bodyPr/>
          <a:lstStyle/>
          <a:p>
            <a:r>
              <a:rPr lang="en-US" dirty="0"/>
              <a:t>Configure the Virtual Server</a:t>
            </a:r>
          </a:p>
        </p:txBody>
      </p:sp>
      <p:pic>
        <p:nvPicPr>
          <p:cNvPr id="6" name="Picture 5"/>
          <p:cNvPicPr>
            <a:picLocks noChangeAspect="1"/>
          </p:cNvPicPr>
          <p:nvPr/>
        </p:nvPicPr>
        <p:blipFill>
          <a:blip r:embed="rId3"/>
          <a:stretch>
            <a:fillRect/>
          </a:stretch>
        </p:blipFill>
        <p:spPr>
          <a:xfrm>
            <a:off x="806023" y="1690688"/>
            <a:ext cx="10428571" cy="3819048"/>
          </a:xfrm>
          <a:prstGeom prst="rect">
            <a:avLst/>
          </a:prstGeom>
        </p:spPr>
      </p:pic>
    </p:spTree>
    <p:extLst>
      <p:ext uri="{BB962C8B-B14F-4D97-AF65-F5344CB8AC3E}">
        <p14:creationId xmlns:p14="http://schemas.microsoft.com/office/powerpoint/2010/main" val="2648764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24</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1" y="1825625"/>
            <a:ext cx="3563324" cy="3885364"/>
          </a:xfrm>
        </p:spPr>
        <p:txBody>
          <a:bodyPr>
            <a:normAutofit fontScale="92500" lnSpcReduction="20000"/>
          </a:bodyPr>
          <a:lstStyle/>
          <a:p>
            <a:pPr lvl="0"/>
            <a:r>
              <a:rPr lang="en-US" sz="1600" dirty="0"/>
              <a:t>In the right pane, click on the </a:t>
            </a:r>
            <a:r>
              <a:rPr lang="en-US" sz="1600" b="1" dirty="0"/>
              <a:t>IP address/&lt;none&gt;</a:t>
            </a:r>
            <a:r>
              <a:rPr lang="en-US" sz="1600" dirty="0"/>
              <a:t> </a:t>
            </a:r>
            <a:r>
              <a:rPr lang="en-US" sz="1600" u="sng" dirty="0"/>
              <a:t>below</a:t>
            </a:r>
            <a:r>
              <a:rPr lang="en-US" sz="1600" dirty="0"/>
              <a:t> where it says “Public IP address/DNS name label”.</a:t>
            </a:r>
          </a:p>
          <a:p>
            <a:pPr lvl="0"/>
            <a:r>
              <a:rPr lang="en-US" sz="1600" dirty="0"/>
              <a:t>A </a:t>
            </a:r>
            <a:r>
              <a:rPr lang="en-US" sz="1600" i="1" dirty="0" err="1"/>
              <a:t>yourservername</a:t>
            </a:r>
            <a:r>
              <a:rPr lang="en-US" sz="1600" dirty="0" err="1"/>
              <a:t>-ip</a:t>
            </a:r>
            <a:r>
              <a:rPr lang="en-US" sz="1600" dirty="0"/>
              <a:t> - Configuration pane will open.</a:t>
            </a:r>
          </a:p>
          <a:p>
            <a:pPr lvl="0"/>
            <a:r>
              <a:rPr lang="en-US" sz="1600" dirty="0"/>
              <a:t>To the far right, click in the text box </a:t>
            </a:r>
            <a:r>
              <a:rPr lang="en-US" sz="1600" u="sng" dirty="0"/>
              <a:t>below</a:t>
            </a:r>
            <a:r>
              <a:rPr lang="en-US" sz="1600" dirty="0"/>
              <a:t> where it says “</a:t>
            </a:r>
            <a:r>
              <a:rPr lang="en-US" sz="1600" b="1" dirty="0"/>
              <a:t>DNS name label (optional)</a:t>
            </a:r>
            <a:r>
              <a:rPr lang="en-US" sz="1600" dirty="0"/>
              <a:t>”. </a:t>
            </a:r>
          </a:p>
          <a:p>
            <a:pPr lvl="0"/>
            <a:r>
              <a:rPr lang="en-US" sz="1600" dirty="0"/>
              <a:t>Type your </a:t>
            </a:r>
            <a:r>
              <a:rPr lang="en-US" sz="1600" b="1" dirty="0"/>
              <a:t>server name</a:t>
            </a:r>
            <a:r>
              <a:rPr lang="en-US" sz="1600" dirty="0"/>
              <a:t>, or a unique name, into the box (must be all lower case).</a:t>
            </a:r>
          </a:p>
          <a:p>
            <a:pPr lvl="0"/>
            <a:r>
              <a:rPr lang="en-US" sz="1600" dirty="0"/>
              <a:t>Click out of the box to make sure the name is accepted. It will show a green check if it is ok. If not choose a different name.</a:t>
            </a:r>
          </a:p>
          <a:p>
            <a:pPr lvl="0"/>
            <a:r>
              <a:rPr lang="en-US" sz="1600" dirty="0"/>
              <a:t>DO NOT change the IP address.</a:t>
            </a:r>
          </a:p>
          <a:p>
            <a:pPr lvl="0"/>
            <a:r>
              <a:rPr lang="en-US" sz="1600" dirty="0"/>
              <a:t>Click </a:t>
            </a:r>
            <a:r>
              <a:rPr lang="en-US" sz="1600" b="1" dirty="0"/>
              <a:t>Save</a:t>
            </a:r>
            <a:r>
              <a:rPr lang="en-US" sz="1600" dirty="0"/>
              <a:t> at the top.</a:t>
            </a:r>
          </a:p>
        </p:txBody>
      </p:sp>
      <p:sp>
        <p:nvSpPr>
          <p:cNvPr id="7" name="Title 6"/>
          <p:cNvSpPr>
            <a:spLocks noGrp="1"/>
          </p:cNvSpPr>
          <p:nvPr>
            <p:ph type="title"/>
          </p:nvPr>
        </p:nvSpPr>
        <p:spPr>
          <a:xfrm>
            <a:off x="838200" y="365125"/>
            <a:ext cx="4660232" cy="1325563"/>
          </a:xfrm>
        </p:spPr>
        <p:txBody>
          <a:bodyPr/>
          <a:lstStyle/>
          <a:p>
            <a:r>
              <a:rPr lang="en-US" dirty="0"/>
              <a:t>FQDN</a:t>
            </a:r>
          </a:p>
        </p:txBody>
      </p:sp>
      <p:pic>
        <p:nvPicPr>
          <p:cNvPr id="6" name="Picture 5"/>
          <p:cNvPicPr>
            <a:picLocks noChangeAspect="1"/>
          </p:cNvPicPr>
          <p:nvPr/>
        </p:nvPicPr>
        <p:blipFill>
          <a:blip r:embed="rId3"/>
          <a:stretch>
            <a:fillRect/>
          </a:stretch>
        </p:blipFill>
        <p:spPr>
          <a:xfrm>
            <a:off x="4401524" y="1825625"/>
            <a:ext cx="7790476" cy="2847619"/>
          </a:xfrm>
          <a:prstGeom prst="rect">
            <a:avLst/>
          </a:prstGeom>
        </p:spPr>
      </p:pic>
    </p:spTree>
    <p:extLst>
      <p:ext uri="{BB962C8B-B14F-4D97-AF65-F5344CB8AC3E}">
        <p14:creationId xmlns:p14="http://schemas.microsoft.com/office/powerpoint/2010/main" val="4046986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25</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1" y="1825625"/>
            <a:ext cx="3563324" cy="3885364"/>
          </a:xfrm>
        </p:spPr>
        <p:txBody>
          <a:bodyPr>
            <a:normAutofit fontScale="92500" lnSpcReduction="10000"/>
          </a:bodyPr>
          <a:lstStyle/>
          <a:p>
            <a:pPr lvl="0"/>
            <a:r>
              <a:rPr lang="en-US" sz="1400" dirty="0"/>
              <a:t>Copy name and suffix located below the name to the right, for later use. The suffix should be </a:t>
            </a:r>
            <a:r>
              <a:rPr lang="en-US" sz="1400" b="1" dirty="0"/>
              <a:t>.centralus.cloudapp.azure.com</a:t>
            </a:r>
            <a:r>
              <a:rPr lang="en-US" sz="1400" dirty="0"/>
              <a:t> or something similar. The server name you entered together with the suffix make a FQDN, e.g. </a:t>
            </a:r>
            <a:r>
              <a:rPr lang="en-US" sz="1400" i="1" dirty="0"/>
              <a:t>exampleserver.centralus.cloudapp.azure.com</a:t>
            </a:r>
            <a:r>
              <a:rPr lang="en-US" sz="1400" dirty="0"/>
              <a:t>. You can now connect to your server using a web browser and the FQDN. </a:t>
            </a:r>
          </a:p>
          <a:p>
            <a:pPr lvl="0"/>
            <a:r>
              <a:rPr lang="en-US" sz="1400" dirty="0"/>
              <a:t>Close the right hand IP-Configuration pane.</a:t>
            </a:r>
          </a:p>
          <a:p>
            <a:pPr lvl="0"/>
            <a:r>
              <a:rPr lang="en-US" sz="1400" dirty="0"/>
              <a:t>Because of the way that the </a:t>
            </a:r>
            <a:r>
              <a:rPr lang="en-US" sz="1400" dirty="0" err="1"/>
              <a:t>Bitnami</a:t>
            </a:r>
            <a:r>
              <a:rPr lang="en-US" sz="1400" dirty="0"/>
              <a:t> server installs it’s </a:t>
            </a:r>
            <a:r>
              <a:rPr lang="en-US" sz="1400" dirty="0" err="1"/>
              <a:t>MySql</a:t>
            </a:r>
            <a:r>
              <a:rPr lang="en-US" sz="1400" dirty="0"/>
              <a:t> database management system software, you will need to locate the </a:t>
            </a:r>
            <a:r>
              <a:rPr lang="en-US" sz="1400" dirty="0" err="1"/>
              <a:t>MySql</a:t>
            </a:r>
            <a:r>
              <a:rPr lang="en-US" sz="1400" dirty="0"/>
              <a:t> application password in the boot log. You will use this password later when you work with or sign in to the </a:t>
            </a:r>
            <a:r>
              <a:rPr lang="en-US" sz="1400" dirty="0" err="1"/>
              <a:t>MySql</a:t>
            </a:r>
            <a:r>
              <a:rPr lang="en-US" sz="1400" dirty="0"/>
              <a:t> application or its associated software that is installed on the server.</a:t>
            </a:r>
          </a:p>
          <a:p>
            <a:pPr lvl="0"/>
            <a:r>
              <a:rPr lang="en-US" sz="1400" dirty="0"/>
              <a:t>In the Server administration pane’s left hand side options, click on “</a:t>
            </a:r>
            <a:r>
              <a:rPr lang="en-US" sz="1400" b="1" dirty="0"/>
              <a:t>Diagnose and solve problems</a:t>
            </a:r>
            <a:r>
              <a:rPr lang="en-US" sz="1400" dirty="0"/>
              <a:t>”.</a:t>
            </a:r>
          </a:p>
        </p:txBody>
      </p:sp>
      <p:sp>
        <p:nvSpPr>
          <p:cNvPr id="7" name="Title 6"/>
          <p:cNvSpPr>
            <a:spLocks noGrp="1"/>
          </p:cNvSpPr>
          <p:nvPr>
            <p:ph type="title"/>
          </p:nvPr>
        </p:nvSpPr>
        <p:spPr>
          <a:xfrm>
            <a:off x="838200" y="365125"/>
            <a:ext cx="4660232" cy="1325563"/>
          </a:xfrm>
        </p:spPr>
        <p:txBody>
          <a:bodyPr/>
          <a:lstStyle/>
          <a:p>
            <a:r>
              <a:rPr lang="en-US" dirty="0"/>
              <a:t>Admin pane</a:t>
            </a:r>
          </a:p>
        </p:txBody>
      </p:sp>
      <p:pic>
        <p:nvPicPr>
          <p:cNvPr id="2" name="Picture 1"/>
          <p:cNvPicPr>
            <a:picLocks noChangeAspect="1"/>
          </p:cNvPicPr>
          <p:nvPr/>
        </p:nvPicPr>
        <p:blipFill>
          <a:blip r:embed="rId3"/>
          <a:stretch>
            <a:fillRect/>
          </a:stretch>
        </p:blipFill>
        <p:spPr>
          <a:xfrm>
            <a:off x="4588041" y="855222"/>
            <a:ext cx="7483186" cy="5168588"/>
          </a:xfrm>
          <a:prstGeom prst="rect">
            <a:avLst/>
          </a:prstGeom>
        </p:spPr>
      </p:pic>
    </p:spTree>
    <p:extLst>
      <p:ext uri="{BB962C8B-B14F-4D97-AF65-F5344CB8AC3E}">
        <p14:creationId xmlns:p14="http://schemas.microsoft.com/office/powerpoint/2010/main" val="386153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26</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1" y="1825625"/>
            <a:ext cx="3563324" cy="3885364"/>
          </a:xfrm>
        </p:spPr>
        <p:txBody>
          <a:bodyPr>
            <a:normAutofit fontScale="47500" lnSpcReduction="20000"/>
          </a:bodyPr>
          <a:lstStyle/>
          <a:p>
            <a:pPr lvl="0"/>
            <a:r>
              <a:rPr lang="en-US" b="1" dirty="0"/>
              <a:t>IMPORTANT: This password is only shown the first time you start the image. Please save your password in a safe place.</a:t>
            </a:r>
          </a:p>
          <a:p>
            <a:pPr lvl="0"/>
            <a:r>
              <a:rPr lang="en-US" dirty="0"/>
              <a:t>When the Diagnose and solve problems pane opens on the right hand side, scroll down and click the link that says “View boot diagnostics”.</a:t>
            </a:r>
          </a:p>
          <a:p>
            <a:pPr lvl="0"/>
            <a:r>
              <a:rPr lang="en-US" dirty="0"/>
              <a:t>A new Boot diagnostics pane opens with a boot diagnostics file showing.</a:t>
            </a:r>
          </a:p>
          <a:p>
            <a:pPr lvl="0"/>
            <a:r>
              <a:rPr lang="en-US" dirty="0"/>
              <a:t>Scroll down the boot diagnostics file. You will need to scroll down quite a bit, estimated at about line 920+/-. Scroll until you see the entry that looks like this: </a:t>
            </a:r>
          </a:p>
          <a:p>
            <a:r>
              <a:rPr lang="en-US" dirty="0"/>
              <a:t>Setting </a:t>
            </a:r>
            <a:r>
              <a:rPr lang="en-US" dirty="0" err="1"/>
              <a:t>Bitnami</a:t>
            </a:r>
            <a:r>
              <a:rPr lang="en-US" dirty="0"/>
              <a:t> application password to 'ytj0Gf91FzjM'</a:t>
            </a:r>
          </a:p>
          <a:p>
            <a:pPr lvl="0"/>
            <a:r>
              <a:rPr lang="en-US" dirty="0"/>
              <a:t>Copy the password that shows up in your boot diagnostics file. DO NOT USE ytj0Gf91FzjM. Your application password will be different than the example above. You will need the password later. Make sure you don’t lose it.</a:t>
            </a:r>
          </a:p>
        </p:txBody>
      </p:sp>
      <p:sp>
        <p:nvSpPr>
          <p:cNvPr id="7" name="Title 6"/>
          <p:cNvSpPr>
            <a:spLocks noGrp="1"/>
          </p:cNvSpPr>
          <p:nvPr>
            <p:ph type="title"/>
          </p:nvPr>
        </p:nvSpPr>
        <p:spPr>
          <a:xfrm>
            <a:off x="838200" y="365125"/>
            <a:ext cx="4660232" cy="1325563"/>
          </a:xfrm>
        </p:spPr>
        <p:txBody>
          <a:bodyPr/>
          <a:lstStyle/>
          <a:p>
            <a:r>
              <a:rPr lang="en-US" dirty="0"/>
              <a:t>View boot diagnostics</a:t>
            </a:r>
          </a:p>
        </p:txBody>
      </p:sp>
      <p:pic>
        <p:nvPicPr>
          <p:cNvPr id="6" name="Picture 5"/>
          <p:cNvPicPr>
            <a:picLocks noChangeAspect="1"/>
          </p:cNvPicPr>
          <p:nvPr/>
        </p:nvPicPr>
        <p:blipFill>
          <a:blip r:embed="rId3"/>
          <a:stretch>
            <a:fillRect/>
          </a:stretch>
        </p:blipFill>
        <p:spPr>
          <a:xfrm>
            <a:off x="5498432" y="365125"/>
            <a:ext cx="6264484" cy="5109740"/>
          </a:xfrm>
          <a:prstGeom prst="rect">
            <a:avLst/>
          </a:prstGeom>
        </p:spPr>
      </p:pic>
    </p:spTree>
    <p:extLst>
      <p:ext uri="{BB962C8B-B14F-4D97-AF65-F5344CB8AC3E}">
        <p14:creationId xmlns:p14="http://schemas.microsoft.com/office/powerpoint/2010/main" val="3112084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27</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extLst/>
          </p:nvPr>
        </p:nvSpPr>
        <p:spPr>
          <a:xfrm>
            <a:off x="838201" y="1825625"/>
            <a:ext cx="3563324" cy="3885364"/>
          </a:xfrm>
        </p:spPr>
        <p:txBody>
          <a:bodyPr vert="horz" lIns="91440" tIns="45720" rIns="91440" bIns="45720" rtlCol="0" anchor="t">
            <a:normAutofit fontScale="55000" lnSpcReduction="20000"/>
          </a:bodyPr>
          <a:lstStyle/>
          <a:p>
            <a:r>
              <a:rPr lang="en-US" dirty="0"/>
              <a:t>For Windows:</a:t>
            </a:r>
          </a:p>
          <a:p>
            <a:pPr lvl="0"/>
            <a:r>
              <a:rPr lang="en-US" dirty="0"/>
              <a:t>Download putty from: </a:t>
            </a:r>
            <a:r>
              <a:rPr lang="en-US" u="sng" dirty="0">
                <a:hlinkClick r:id="rId3"/>
              </a:rPr>
              <a:t>http://www.chiark.greenend.org.uk/~sgtatham/putty/download.html</a:t>
            </a:r>
            <a:r>
              <a:rPr lang="en-US" dirty="0"/>
              <a:t> </a:t>
            </a:r>
          </a:p>
          <a:p>
            <a:r>
              <a:rPr lang="en-US" dirty="0"/>
              <a:t>(Mac and Linux users will need to use their OS CLI to start a SSH session).Here are instructions: </a:t>
            </a:r>
            <a:r>
              <a:rPr lang="en-US" dirty="0">
                <a:hlinkClick r:id="rId4"/>
              </a:rPr>
              <a:t>https://1drv.ms/b/s!AvJSMPv8iRDXgd08-xJ8UAkb3lXJNA</a:t>
            </a:r>
            <a:r>
              <a:rPr lang="en-US" dirty="0"/>
              <a:t> </a:t>
            </a:r>
          </a:p>
          <a:p>
            <a:r>
              <a:rPr lang="en-US" dirty="0"/>
              <a:t>Run the putty program.</a:t>
            </a:r>
          </a:p>
          <a:p>
            <a:pPr lvl="0"/>
            <a:r>
              <a:rPr lang="en-US" dirty="0"/>
              <a:t>Put the </a:t>
            </a:r>
            <a:r>
              <a:rPr lang="en-US" b="1" dirty="0"/>
              <a:t>FQDN for your server</a:t>
            </a:r>
            <a:r>
              <a:rPr lang="en-US" dirty="0"/>
              <a:t> you saved in the </a:t>
            </a:r>
            <a:r>
              <a:rPr lang="en-US" b="1" dirty="0"/>
              <a:t>host name</a:t>
            </a:r>
            <a:r>
              <a:rPr lang="en-US" dirty="0"/>
              <a:t> box of putty.</a:t>
            </a:r>
          </a:p>
          <a:p>
            <a:pPr lvl="0"/>
            <a:r>
              <a:rPr lang="en-US" dirty="0"/>
              <a:t>Put </a:t>
            </a:r>
            <a:r>
              <a:rPr lang="en-US" b="1" dirty="0"/>
              <a:t>22</a:t>
            </a:r>
            <a:r>
              <a:rPr lang="en-US" dirty="0"/>
              <a:t> in the </a:t>
            </a:r>
            <a:r>
              <a:rPr lang="en-US" b="1" dirty="0"/>
              <a:t>Port</a:t>
            </a:r>
            <a:r>
              <a:rPr lang="en-US" dirty="0"/>
              <a:t> text box</a:t>
            </a:r>
          </a:p>
          <a:p>
            <a:pPr lvl="0"/>
            <a:r>
              <a:rPr lang="en-US" dirty="0"/>
              <a:t>Select the </a:t>
            </a:r>
            <a:r>
              <a:rPr lang="en-US" b="1" dirty="0"/>
              <a:t>SSH</a:t>
            </a:r>
            <a:r>
              <a:rPr lang="en-US" dirty="0"/>
              <a:t> radio button.</a:t>
            </a:r>
          </a:p>
          <a:p>
            <a:pPr lvl="0"/>
            <a:r>
              <a:rPr lang="en-US" dirty="0"/>
              <a:t>Under Saved Sessions type a name for this configuration setup.</a:t>
            </a:r>
          </a:p>
          <a:p>
            <a:pPr lvl="0"/>
            <a:r>
              <a:rPr lang="en-US" dirty="0"/>
              <a:t>Click Save. </a:t>
            </a:r>
          </a:p>
        </p:txBody>
      </p:sp>
      <p:sp>
        <p:nvSpPr>
          <p:cNvPr id="7" name="Title 6"/>
          <p:cNvSpPr>
            <a:spLocks noGrp="1"/>
          </p:cNvSpPr>
          <p:nvPr>
            <p:ph type="title"/>
          </p:nvPr>
        </p:nvSpPr>
        <p:spPr>
          <a:xfrm>
            <a:off x="838200" y="365125"/>
            <a:ext cx="4660232" cy="1325563"/>
          </a:xfrm>
        </p:spPr>
        <p:txBody>
          <a:bodyPr/>
          <a:lstStyle/>
          <a:p>
            <a:r>
              <a:rPr lang="en-US" dirty="0"/>
              <a:t>Connect to VM using Putty</a:t>
            </a:r>
          </a:p>
        </p:txBody>
      </p:sp>
      <p:pic>
        <p:nvPicPr>
          <p:cNvPr id="2" name="Picture 1"/>
          <p:cNvPicPr>
            <a:picLocks noChangeAspect="1"/>
          </p:cNvPicPr>
          <p:nvPr/>
        </p:nvPicPr>
        <p:blipFill>
          <a:blip r:embed="rId5"/>
          <a:stretch>
            <a:fillRect/>
          </a:stretch>
        </p:blipFill>
        <p:spPr>
          <a:xfrm>
            <a:off x="4401525" y="128336"/>
            <a:ext cx="6172446" cy="2521670"/>
          </a:xfrm>
          <a:prstGeom prst="rect">
            <a:avLst/>
          </a:prstGeom>
        </p:spPr>
      </p:pic>
      <p:pic>
        <p:nvPicPr>
          <p:cNvPr id="8" name="Picture 7"/>
          <p:cNvPicPr>
            <a:picLocks noChangeAspect="1"/>
          </p:cNvPicPr>
          <p:nvPr/>
        </p:nvPicPr>
        <p:blipFill>
          <a:blip r:embed="rId6"/>
          <a:stretch>
            <a:fillRect/>
          </a:stretch>
        </p:blipFill>
        <p:spPr>
          <a:xfrm>
            <a:off x="7649345" y="2505595"/>
            <a:ext cx="4304762" cy="4161905"/>
          </a:xfrm>
          <a:prstGeom prst="rect">
            <a:avLst/>
          </a:prstGeom>
        </p:spPr>
      </p:pic>
    </p:spTree>
    <p:extLst>
      <p:ext uri="{BB962C8B-B14F-4D97-AF65-F5344CB8AC3E}">
        <p14:creationId xmlns:p14="http://schemas.microsoft.com/office/powerpoint/2010/main" val="1260028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28</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1" y="1825625"/>
            <a:ext cx="3563324" cy="3885364"/>
          </a:xfrm>
        </p:spPr>
        <p:txBody>
          <a:bodyPr>
            <a:normAutofit fontScale="55000" lnSpcReduction="20000"/>
          </a:bodyPr>
          <a:lstStyle/>
          <a:p>
            <a:pPr lvl="0"/>
            <a:r>
              <a:rPr lang="en-US" dirty="0"/>
              <a:t>(If you open putty again later, you can click on the saved session name in the list and putty will populate all the settings for you that you designated.)</a:t>
            </a:r>
          </a:p>
          <a:p>
            <a:pPr lvl="0"/>
            <a:r>
              <a:rPr lang="en-US" dirty="0"/>
              <a:t>Click </a:t>
            </a:r>
            <a:r>
              <a:rPr lang="en-US" b="1" dirty="0"/>
              <a:t>Open</a:t>
            </a:r>
            <a:r>
              <a:rPr lang="en-US" dirty="0"/>
              <a:t>.</a:t>
            </a:r>
          </a:p>
          <a:p>
            <a:pPr lvl="0"/>
            <a:r>
              <a:rPr lang="en-US" dirty="0"/>
              <a:t>When the Putty Security alert pops up click </a:t>
            </a:r>
            <a:r>
              <a:rPr lang="en-US" b="1" dirty="0"/>
              <a:t>Yes</a:t>
            </a:r>
            <a:r>
              <a:rPr lang="en-US" dirty="0"/>
              <a:t>.</a:t>
            </a:r>
          </a:p>
          <a:p>
            <a:pPr lvl="0"/>
            <a:r>
              <a:rPr lang="en-US" dirty="0"/>
              <a:t>When it ask, type in your LAMP</a:t>
            </a:r>
            <a:r>
              <a:rPr lang="en-US" b="1" dirty="0"/>
              <a:t> server Admin name </a:t>
            </a:r>
            <a:r>
              <a:rPr lang="en-US" dirty="0"/>
              <a:t>and press enter.</a:t>
            </a:r>
          </a:p>
          <a:p>
            <a:pPr lvl="0"/>
            <a:r>
              <a:rPr lang="en-US" dirty="0"/>
              <a:t>Type in the LAMP </a:t>
            </a:r>
            <a:r>
              <a:rPr lang="en-US" b="1" dirty="0"/>
              <a:t>server Admin password</a:t>
            </a:r>
            <a:r>
              <a:rPr lang="en-US" dirty="0"/>
              <a:t> and press enter. (!!! Note as you type nothing will appear. This is a security feature. What you type is there, you just cannot see it.)</a:t>
            </a:r>
          </a:p>
          <a:p>
            <a:pPr lvl="0"/>
            <a:r>
              <a:rPr lang="en-US" dirty="0"/>
              <a:t>You should now be successfully logged in to your server using SSH as shown below.</a:t>
            </a:r>
          </a:p>
        </p:txBody>
      </p:sp>
      <p:sp>
        <p:nvSpPr>
          <p:cNvPr id="7" name="Title 6"/>
          <p:cNvSpPr>
            <a:spLocks noGrp="1"/>
          </p:cNvSpPr>
          <p:nvPr>
            <p:ph type="title"/>
          </p:nvPr>
        </p:nvSpPr>
        <p:spPr>
          <a:xfrm>
            <a:off x="838200" y="365125"/>
            <a:ext cx="4660232" cy="1325563"/>
          </a:xfrm>
        </p:spPr>
        <p:txBody>
          <a:bodyPr/>
          <a:lstStyle/>
          <a:p>
            <a:r>
              <a:rPr lang="en-US" dirty="0"/>
              <a:t>Connect to VM using Putty</a:t>
            </a:r>
          </a:p>
        </p:txBody>
      </p:sp>
      <p:pic>
        <p:nvPicPr>
          <p:cNvPr id="6" name="Picture 5"/>
          <p:cNvPicPr>
            <a:picLocks noChangeAspect="1"/>
          </p:cNvPicPr>
          <p:nvPr/>
        </p:nvPicPr>
        <p:blipFill>
          <a:blip r:embed="rId3"/>
          <a:stretch>
            <a:fillRect/>
          </a:stretch>
        </p:blipFill>
        <p:spPr>
          <a:xfrm>
            <a:off x="4727653" y="86572"/>
            <a:ext cx="3923809" cy="2790476"/>
          </a:xfrm>
          <a:prstGeom prst="rect">
            <a:avLst/>
          </a:prstGeom>
        </p:spPr>
      </p:pic>
      <p:pic>
        <p:nvPicPr>
          <p:cNvPr id="9" name="Picture 8"/>
          <p:cNvPicPr>
            <a:picLocks noChangeAspect="1"/>
          </p:cNvPicPr>
          <p:nvPr/>
        </p:nvPicPr>
        <p:blipFill>
          <a:blip r:embed="rId4"/>
          <a:stretch>
            <a:fillRect/>
          </a:stretch>
        </p:blipFill>
        <p:spPr>
          <a:xfrm>
            <a:off x="5896762" y="2877048"/>
            <a:ext cx="6295238" cy="3980952"/>
          </a:xfrm>
          <a:prstGeom prst="rect">
            <a:avLst/>
          </a:prstGeom>
        </p:spPr>
      </p:pic>
    </p:spTree>
    <p:extLst>
      <p:ext uri="{BB962C8B-B14F-4D97-AF65-F5344CB8AC3E}">
        <p14:creationId xmlns:p14="http://schemas.microsoft.com/office/powerpoint/2010/main" val="418143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29</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1" y="1825625"/>
            <a:ext cx="3563324" cy="3885364"/>
          </a:xfrm>
        </p:spPr>
        <p:txBody>
          <a:bodyPr>
            <a:normAutofit/>
          </a:bodyPr>
          <a:lstStyle/>
          <a:p>
            <a:pPr lvl="0"/>
            <a:r>
              <a:rPr lang="en-US" dirty="0"/>
              <a:t>You should see a window with a command line that looks something like this:</a:t>
            </a:r>
          </a:p>
        </p:txBody>
      </p:sp>
      <p:sp>
        <p:nvSpPr>
          <p:cNvPr id="7" name="Title 6"/>
          <p:cNvSpPr>
            <a:spLocks noGrp="1"/>
          </p:cNvSpPr>
          <p:nvPr>
            <p:ph type="title"/>
          </p:nvPr>
        </p:nvSpPr>
        <p:spPr>
          <a:xfrm>
            <a:off x="838200" y="365125"/>
            <a:ext cx="4660232" cy="1325563"/>
          </a:xfrm>
        </p:spPr>
        <p:txBody>
          <a:bodyPr/>
          <a:lstStyle/>
          <a:p>
            <a:r>
              <a:rPr lang="en-US" dirty="0"/>
              <a:t>Successful Putty Connection</a:t>
            </a:r>
          </a:p>
        </p:txBody>
      </p:sp>
      <p:pic>
        <p:nvPicPr>
          <p:cNvPr id="2" name="Picture 1"/>
          <p:cNvPicPr>
            <a:picLocks noChangeAspect="1"/>
          </p:cNvPicPr>
          <p:nvPr/>
        </p:nvPicPr>
        <p:blipFill>
          <a:blip r:embed="rId3"/>
          <a:stretch>
            <a:fillRect/>
          </a:stretch>
        </p:blipFill>
        <p:spPr>
          <a:xfrm>
            <a:off x="5755750" y="1358314"/>
            <a:ext cx="6295238" cy="3980952"/>
          </a:xfrm>
          <a:prstGeom prst="rect">
            <a:avLst/>
          </a:prstGeom>
        </p:spPr>
      </p:pic>
    </p:spTree>
    <p:extLst>
      <p:ext uri="{BB962C8B-B14F-4D97-AF65-F5344CB8AC3E}">
        <p14:creationId xmlns:p14="http://schemas.microsoft.com/office/powerpoint/2010/main" val="254947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3</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12" name="Title 11"/>
          <p:cNvSpPr>
            <a:spLocks noGrp="1"/>
          </p:cNvSpPr>
          <p:nvPr>
            <p:ph type="title"/>
          </p:nvPr>
        </p:nvSpPr>
        <p:spPr/>
        <p:txBody>
          <a:bodyPr/>
          <a:lstStyle/>
          <a:p>
            <a:r>
              <a:rPr lang="en-US" b="1" dirty="0"/>
              <a:t>Textbook</a:t>
            </a:r>
            <a:endParaRPr lang="en-US" b="1" dirty="0">
              <a:latin typeface="Calibri" panose="020F0502020204030204" pitchFamily="34" charset="0"/>
            </a:endParaRPr>
          </a:p>
        </p:txBody>
      </p:sp>
      <p:sp>
        <p:nvSpPr>
          <p:cNvPr id="13" name="Content Placeholder 12"/>
          <p:cNvSpPr>
            <a:spLocks noGrp="1"/>
          </p:cNvSpPr>
          <p:nvPr>
            <p:ph idx="1"/>
          </p:nvPr>
        </p:nvSpPr>
        <p:spPr>
          <a:xfrm>
            <a:off x="838200" y="1825625"/>
            <a:ext cx="3415145" cy="4351338"/>
          </a:xfrm>
        </p:spPr>
        <p:txBody>
          <a:bodyPr/>
          <a:lstStyle/>
          <a:p>
            <a:r>
              <a:rPr lang="en-US" dirty="0"/>
              <a:t>I will show basic code during the lectures, but if you feel comfortable with trying out more advanced code used in the text, that is fine as well.</a:t>
            </a:r>
          </a:p>
        </p:txBody>
      </p:sp>
      <p:pic>
        <p:nvPicPr>
          <p:cNvPr id="1026" name="Picture 2" descr="C:\Users\daric\AppData\Local\Temp\SNAGHTML15080e5c.PNG">
            <a:extLst>
              <a:ext uri="{FF2B5EF4-FFF2-40B4-BE49-F238E27FC236}">
                <a16:creationId xmlns:a16="http://schemas.microsoft.com/office/drawing/2014/main" id="{B808B7D1-77CB-4811-AD5C-FAF2ED805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494" y="1027906"/>
            <a:ext cx="65151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639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30</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1" y="1825625"/>
            <a:ext cx="3563324" cy="3885364"/>
          </a:xfrm>
        </p:spPr>
        <p:txBody>
          <a:bodyPr>
            <a:normAutofit fontScale="92500" lnSpcReduction="10000"/>
          </a:bodyPr>
          <a:lstStyle/>
          <a:p>
            <a:pPr lvl="0"/>
            <a:r>
              <a:rPr lang="en-US" dirty="0"/>
              <a:t>Yes! Now we have a virtual server running that is PHP enabled.</a:t>
            </a:r>
          </a:p>
          <a:p>
            <a:pPr lvl="0"/>
            <a:r>
              <a:rPr lang="en-US" dirty="0"/>
              <a:t>Next we will learn how to import a sample DB, as well as create a new one using phpMyAdmin. </a:t>
            </a:r>
          </a:p>
          <a:p>
            <a:pPr lvl="0"/>
            <a:r>
              <a:rPr lang="en-US" dirty="0"/>
              <a:t>You’ll need your Putty connection to connect to phpMyAdmin.</a:t>
            </a:r>
          </a:p>
        </p:txBody>
      </p:sp>
      <p:sp>
        <p:nvSpPr>
          <p:cNvPr id="7" name="Title 6"/>
          <p:cNvSpPr>
            <a:spLocks noGrp="1"/>
          </p:cNvSpPr>
          <p:nvPr>
            <p:ph type="title"/>
          </p:nvPr>
        </p:nvSpPr>
        <p:spPr>
          <a:xfrm>
            <a:off x="838200" y="365125"/>
            <a:ext cx="4660232" cy="1325563"/>
          </a:xfrm>
        </p:spPr>
        <p:txBody>
          <a:bodyPr>
            <a:noAutofit/>
          </a:bodyPr>
          <a:lstStyle/>
          <a:p>
            <a:r>
              <a:rPr lang="en-US" sz="3600" dirty="0"/>
              <a:t>OMG! Were all of those steps necessary?!</a:t>
            </a:r>
          </a:p>
        </p:txBody>
      </p:sp>
      <p:pic>
        <p:nvPicPr>
          <p:cNvPr id="2" name="Picture 1"/>
          <p:cNvPicPr>
            <a:picLocks noChangeAspect="1"/>
          </p:cNvPicPr>
          <p:nvPr/>
        </p:nvPicPr>
        <p:blipFill>
          <a:blip r:embed="rId3"/>
          <a:stretch>
            <a:fillRect/>
          </a:stretch>
        </p:blipFill>
        <p:spPr>
          <a:xfrm>
            <a:off x="5755750" y="1358314"/>
            <a:ext cx="6295238" cy="3980952"/>
          </a:xfrm>
          <a:prstGeom prst="rect">
            <a:avLst/>
          </a:prstGeom>
        </p:spPr>
      </p:pic>
    </p:spTree>
    <p:extLst>
      <p:ext uri="{BB962C8B-B14F-4D97-AF65-F5344CB8AC3E}">
        <p14:creationId xmlns:p14="http://schemas.microsoft.com/office/powerpoint/2010/main" val="2548119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31</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12" name="Title 11"/>
          <p:cNvSpPr>
            <a:spLocks noGrp="1"/>
          </p:cNvSpPr>
          <p:nvPr>
            <p:ph type="title"/>
          </p:nvPr>
        </p:nvSpPr>
        <p:spPr/>
        <p:txBody>
          <a:bodyPr/>
          <a:lstStyle/>
          <a:p>
            <a:r>
              <a:rPr lang="en-US" dirty="0"/>
              <a:t>Database Setup</a:t>
            </a:r>
          </a:p>
        </p:txBody>
      </p:sp>
      <p:sp>
        <p:nvSpPr>
          <p:cNvPr id="13" name="Content Placeholder 12"/>
          <p:cNvSpPr>
            <a:spLocks noGrp="1"/>
          </p:cNvSpPr>
          <p:nvPr>
            <p:ph idx="1"/>
          </p:nvPr>
        </p:nvSpPr>
        <p:spPr>
          <a:xfrm>
            <a:off x="838200" y="1825625"/>
            <a:ext cx="10515600" cy="4351338"/>
          </a:xfrm>
        </p:spPr>
        <p:txBody>
          <a:bodyPr/>
          <a:lstStyle/>
          <a:p>
            <a:r>
              <a:rPr lang="en-US" dirty="0"/>
              <a:t>You will need:</a:t>
            </a:r>
          </a:p>
          <a:p>
            <a:pPr lvl="1"/>
            <a:r>
              <a:rPr lang="en-US" dirty="0"/>
              <a:t>Putty – we will need to make some changes to the settings to add a localhost connection.</a:t>
            </a:r>
          </a:p>
          <a:p>
            <a:pPr lvl="1"/>
            <a:r>
              <a:rPr lang="en-US" dirty="0"/>
              <a:t>Your </a:t>
            </a:r>
            <a:r>
              <a:rPr lang="en-US" dirty="0" err="1"/>
              <a:t>Bitnami</a:t>
            </a:r>
            <a:r>
              <a:rPr lang="en-US" dirty="0"/>
              <a:t> application password (this is DIFFERENT from the VM password that you used to connect to your server using Putty. </a:t>
            </a:r>
            <a:r>
              <a:rPr lang="en-US" b="1" dirty="0"/>
              <a:t>IMPORTANT: This password is only shown the first time you start the image. Please save your password in a safe place.</a:t>
            </a:r>
          </a:p>
          <a:p>
            <a:pPr lvl="1"/>
            <a:r>
              <a:rPr lang="en-US" dirty="0"/>
              <a:t>Web browser – this will be used to connect to </a:t>
            </a:r>
            <a:r>
              <a:rPr lang="en-US" dirty="0" err="1"/>
              <a:t>phpMyAdmin</a:t>
            </a:r>
            <a:endParaRPr lang="en-US" dirty="0"/>
          </a:p>
        </p:txBody>
      </p:sp>
    </p:spTree>
    <p:extLst>
      <p:ext uri="{BB962C8B-B14F-4D97-AF65-F5344CB8AC3E}">
        <p14:creationId xmlns:p14="http://schemas.microsoft.com/office/powerpoint/2010/main" val="1824192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32</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12" name="Title 11"/>
          <p:cNvSpPr>
            <a:spLocks noGrp="1"/>
          </p:cNvSpPr>
          <p:nvPr>
            <p:ph type="title"/>
          </p:nvPr>
        </p:nvSpPr>
        <p:spPr/>
        <p:txBody>
          <a:bodyPr/>
          <a:lstStyle/>
          <a:p>
            <a:r>
              <a:rPr lang="en-US" b="1" dirty="0">
                <a:latin typeface="Calibri" panose="020F0502020204030204" pitchFamily="34" charset="0"/>
              </a:rPr>
              <a:t>Putty</a:t>
            </a:r>
          </a:p>
        </p:txBody>
      </p:sp>
      <p:sp>
        <p:nvSpPr>
          <p:cNvPr id="13" name="Content Placeholder 12"/>
          <p:cNvSpPr>
            <a:spLocks noGrp="1"/>
          </p:cNvSpPr>
          <p:nvPr>
            <p:ph idx="1"/>
          </p:nvPr>
        </p:nvSpPr>
        <p:spPr>
          <a:xfrm>
            <a:off x="838200" y="1825625"/>
            <a:ext cx="4476750" cy="4351338"/>
          </a:xfrm>
        </p:spPr>
        <p:txBody>
          <a:bodyPr/>
          <a:lstStyle/>
          <a:p>
            <a:r>
              <a:rPr lang="en-US" dirty="0"/>
              <a:t>First, load the connection you saved in Putty</a:t>
            </a:r>
          </a:p>
          <a:p>
            <a:r>
              <a:rPr lang="en-US" dirty="0"/>
              <a:t>Let’s add a small time saver. Click on DATA. Under auto-login, enter your username. When a session is launched, it will automatically enter your username, then prompt you for your pw.</a:t>
            </a:r>
          </a:p>
        </p:txBody>
      </p:sp>
      <p:pic>
        <p:nvPicPr>
          <p:cNvPr id="2" name="Picture 1"/>
          <p:cNvPicPr>
            <a:picLocks noChangeAspect="1"/>
          </p:cNvPicPr>
          <p:nvPr/>
        </p:nvPicPr>
        <p:blipFill>
          <a:blip r:embed="rId3"/>
          <a:stretch>
            <a:fillRect/>
          </a:stretch>
        </p:blipFill>
        <p:spPr>
          <a:xfrm>
            <a:off x="6554297" y="1467316"/>
            <a:ext cx="4304762" cy="4161905"/>
          </a:xfrm>
          <a:prstGeom prst="rect">
            <a:avLst/>
          </a:prstGeom>
        </p:spPr>
      </p:pic>
    </p:spTree>
    <p:extLst>
      <p:ext uri="{BB962C8B-B14F-4D97-AF65-F5344CB8AC3E}">
        <p14:creationId xmlns:p14="http://schemas.microsoft.com/office/powerpoint/2010/main" val="2384606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33</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12" name="Title 11"/>
          <p:cNvSpPr>
            <a:spLocks noGrp="1"/>
          </p:cNvSpPr>
          <p:nvPr>
            <p:ph type="title"/>
          </p:nvPr>
        </p:nvSpPr>
        <p:spPr/>
        <p:txBody>
          <a:bodyPr/>
          <a:lstStyle/>
          <a:p>
            <a:r>
              <a:rPr lang="en-US" b="1" dirty="0">
                <a:latin typeface="Calibri" panose="020F0502020204030204" pitchFamily="34" charset="0"/>
              </a:rPr>
              <a:t>SSH &gt;&gt; Tunnels</a:t>
            </a:r>
          </a:p>
        </p:txBody>
      </p:sp>
      <p:sp>
        <p:nvSpPr>
          <p:cNvPr id="13" name="Content Placeholder 12"/>
          <p:cNvSpPr>
            <a:spLocks noGrp="1"/>
          </p:cNvSpPr>
          <p:nvPr>
            <p:ph idx="1"/>
          </p:nvPr>
        </p:nvSpPr>
        <p:spPr>
          <a:xfrm>
            <a:off x="838200" y="1825625"/>
            <a:ext cx="3016505" cy="4351338"/>
          </a:xfrm>
        </p:spPr>
        <p:txBody>
          <a:bodyPr/>
          <a:lstStyle/>
          <a:p>
            <a:r>
              <a:rPr lang="en-US" dirty="0"/>
              <a:t>Go to SSH &gt;&gt; Tunnels</a:t>
            </a:r>
          </a:p>
          <a:p>
            <a:r>
              <a:rPr lang="en-US" dirty="0"/>
              <a:t>Under source port enter ‘8888’</a:t>
            </a:r>
          </a:p>
          <a:p>
            <a:r>
              <a:rPr lang="en-US" dirty="0"/>
              <a:t>Under destination, enter ‘localhost:80’</a:t>
            </a:r>
          </a:p>
          <a:p>
            <a:r>
              <a:rPr lang="en-US" dirty="0"/>
              <a:t>Click ADD.</a:t>
            </a:r>
          </a:p>
        </p:txBody>
      </p:sp>
      <p:pic>
        <p:nvPicPr>
          <p:cNvPr id="6" name="Picture 5"/>
          <p:cNvPicPr>
            <a:picLocks noChangeAspect="1"/>
          </p:cNvPicPr>
          <p:nvPr/>
        </p:nvPicPr>
        <p:blipFill>
          <a:blip r:embed="rId3"/>
          <a:stretch>
            <a:fillRect/>
          </a:stretch>
        </p:blipFill>
        <p:spPr>
          <a:xfrm>
            <a:off x="5904941" y="1268534"/>
            <a:ext cx="4304762" cy="4161905"/>
          </a:xfrm>
          <a:prstGeom prst="rect">
            <a:avLst/>
          </a:prstGeom>
        </p:spPr>
      </p:pic>
    </p:spTree>
    <p:extLst>
      <p:ext uri="{BB962C8B-B14F-4D97-AF65-F5344CB8AC3E}">
        <p14:creationId xmlns:p14="http://schemas.microsoft.com/office/powerpoint/2010/main" val="3348290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34</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15" name="Title 1"/>
          <p:cNvSpPr>
            <a:spLocks noGrp="1"/>
          </p:cNvSpPr>
          <p:nvPr>
            <p:ph type="title"/>
          </p:nvPr>
        </p:nvSpPr>
        <p:spPr>
          <a:xfrm>
            <a:off x="838200" y="365125"/>
            <a:ext cx="10515600" cy="1325563"/>
          </a:xfrm>
        </p:spPr>
        <p:txBody>
          <a:bodyPr/>
          <a:lstStyle/>
          <a:p>
            <a:r>
              <a:rPr lang="en-US" dirty="0"/>
              <a:t>Session &gt;&gt; SAVE</a:t>
            </a:r>
          </a:p>
        </p:txBody>
      </p:sp>
      <p:sp>
        <p:nvSpPr>
          <p:cNvPr id="16" name="Content Placeholder 2"/>
          <p:cNvSpPr>
            <a:spLocks noGrp="1"/>
          </p:cNvSpPr>
          <p:nvPr>
            <p:ph idx="1"/>
          </p:nvPr>
        </p:nvSpPr>
        <p:spPr>
          <a:xfrm>
            <a:off x="838201" y="1825625"/>
            <a:ext cx="3200400" cy="4351338"/>
          </a:xfrm>
        </p:spPr>
        <p:txBody>
          <a:bodyPr>
            <a:normAutofit fontScale="92500" lnSpcReduction="20000"/>
          </a:bodyPr>
          <a:lstStyle/>
          <a:p>
            <a:r>
              <a:rPr lang="en-US" dirty="0"/>
              <a:t>Scroll up and click on Session &gt;&gt; SAVE to save your new settings.</a:t>
            </a:r>
          </a:p>
          <a:p>
            <a:r>
              <a:rPr lang="en-US" dirty="0"/>
              <a:t>Click on OPEN to test your configuration.</a:t>
            </a:r>
          </a:p>
          <a:p>
            <a:r>
              <a:rPr lang="en-US" dirty="0"/>
              <a:t>Don’t forget to START your VM on Azure. Otherwise, you will not be able to establish a connection!</a:t>
            </a:r>
          </a:p>
          <a:p>
            <a:endParaRPr lang="en-US" dirty="0"/>
          </a:p>
        </p:txBody>
      </p:sp>
      <p:pic>
        <p:nvPicPr>
          <p:cNvPr id="2" name="Picture 1"/>
          <p:cNvPicPr>
            <a:picLocks noChangeAspect="1"/>
          </p:cNvPicPr>
          <p:nvPr/>
        </p:nvPicPr>
        <p:blipFill>
          <a:blip r:embed="rId3"/>
          <a:stretch>
            <a:fillRect/>
          </a:stretch>
        </p:blipFill>
        <p:spPr>
          <a:xfrm>
            <a:off x="4200940" y="1403190"/>
            <a:ext cx="6623739" cy="2598104"/>
          </a:xfrm>
          <a:prstGeom prst="rect">
            <a:avLst/>
          </a:prstGeom>
        </p:spPr>
      </p:pic>
      <p:pic>
        <p:nvPicPr>
          <p:cNvPr id="3" name="Picture 2"/>
          <p:cNvPicPr>
            <a:picLocks noChangeAspect="1"/>
          </p:cNvPicPr>
          <p:nvPr/>
        </p:nvPicPr>
        <p:blipFill>
          <a:blip r:embed="rId4"/>
          <a:stretch>
            <a:fillRect/>
          </a:stretch>
        </p:blipFill>
        <p:spPr>
          <a:xfrm>
            <a:off x="6096000" y="2835964"/>
            <a:ext cx="4881743" cy="3087093"/>
          </a:xfrm>
          <a:prstGeom prst="rect">
            <a:avLst/>
          </a:prstGeom>
        </p:spPr>
      </p:pic>
    </p:spTree>
    <p:extLst>
      <p:ext uri="{BB962C8B-B14F-4D97-AF65-F5344CB8AC3E}">
        <p14:creationId xmlns:p14="http://schemas.microsoft.com/office/powerpoint/2010/main" val="386183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35</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4419600" cy="4351338"/>
          </a:xfrm>
        </p:spPr>
        <p:txBody>
          <a:bodyPr>
            <a:normAutofit fontScale="92500" lnSpcReduction="10000"/>
          </a:bodyPr>
          <a:lstStyle/>
          <a:p>
            <a:r>
              <a:rPr lang="en-US" dirty="0"/>
              <a:t>With your Putty connection established, go to a browser and open </a:t>
            </a:r>
            <a:r>
              <a:rPr lang="en-US" dirty="0">
                <a:hlinkClick r:id="rId3"/>
              </a:rPr>
              <a:t>http://localhost:8888/phpmyadmin/</a:t>
            </a:r>
            <a:r>
              <a:rPr lang="en-US" dirty="0"/>
              <a:t> </a:t>
            </a:r>
          </a:p>
          <a:p>
            <a:r>
              <a:rPr lang="en-US" dirty="0"/>
              <a:t>Note: I noticed a bit of a delay on my VM before the connection began working. I’m not quite sure why it’s happening, but it seems to work fine if you wait a minute or so after the connection has been established.</a:t>
            </a:r>
          </a:p>
        </p:txBody>
      </p:sp>
      <p:sp>
        <p:nvSpPr>
          <p:cNvPr id="7" name="Title 6"/>
          <p:cNvSpPr>
            <a:spLocks noGrp="1"/>
          </p:cNvSpPr>
          <p:nvPr>
            <p:ph type="title"/>
          </p:nvPr>
        </p:nvSpPr>
        <p:spPr/>
        <p:txBody>
          <a:bodyPr/>
          <a:lstStyle/>
          <a:p>
            <a:r>
              <a:rPr lang="en-US" dirty="0"/>
              <a:t>Connect to </a:t>
            </a:r>
            <a:r>
              <a:rPr lang="en-US" dirty="0" err="1"/>
              <a:t>phpMyAdmin</a:t>
            </a:r>
            <a:endParaRPr lang="en-US" dirty="0"/>
          </a:p>
        </p:txBody>
      </p:sp>
      <p:pic>
        <p:nvPicPr>
          <p:cNvPr id="2" name="Picture 1"/>
          <p:cNvPicPr>
            <a:picLocks noChangeAspect="1"/>
          </p:cNvPicPr>
          <p:nvPr/>
        </p:nvPicPr>
        <p:blipFill>
          <a:blip r:embed="rId4"/>
          <a:stretch>
            <a:fillRect/>
          </a:stretch>
        </p:blipFill>
        <p:spPr>
          <a:xfrm>
            <a:off x="6722074" y="1690688"/>
            <a:ext cx="4239694" cy="4443074"/>
          </a:xfrm>
          <a:prstGeom prst="rect">
            <a:avLst/>
          </a:prstGeom>
        </p:spPr>
      </p:pic>
    </p:spTree>
    <p:extLst>
      <p:ext uri="{BB962C8B-B14F-4D97-AF65-F5344CB8AC3E}">
        <p14:creationId xmlns:p14="http://schemas.microsoft.com/office/powerpoint/2010/main" val="1123229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36</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4078357" cy="4351338"/>
          </a:xfrm>
        </p:spPr>
        <p:txBody>
          <a:bodyPr>
            <a:normAutofit fontScale="92500" lnSpcReduction="10000"/>
          </a:bodyPr>
          <a:lstStyle/>
          <a:p>
            <a:r>
              <a:rPr lang="en-US" dirty="0"/>
              <a:t>Remember the </a:t>
            </a:r>
            <a:r>
              <a:rPr lang="en-US" dirty="0" err="1"/>
              <a:t>Bitnami</a:t>
            </a:r>
            <a:r>
              <a:rPr lang="en-US" dirty="0"/>
              <a:t> application password was embedded in your boot statistics log. </a:t>
            </a:r>
            <a:r>
              <a:rPr lang="en-US" b="1" dirty="0"/>
              <a:t>IMPORTANT: This password is only shown the first time you start the image. Please save your password in a safe place.</a:t>
            </a:r>
          </a:p>
          <a:p>
            <a:r>
              <a:rPr lang="en-US" dirty="0"/>
              <a:t>If you cannot locate this, you will need to contact the instructor asap. </a:t>
            </a:r>
          </a:p>
        </p:txBody>
      </p:sp>
      <p:sp>
        <p:nvSpPr>
          <p:cNvPr id="7" name="Title 6"/>
          <p:cNvSpPr>
            <a:spLocks noGrp="1"/>
          </p:cNvSpPr>
          <p:nvPr>
            <p:ph type="title"/>
          </p:nvPr>
        </p:nvSpPr>
        <p:spPr/>
        <p:txBody>
          <a:bodyPr/>
          <a:lstStyle/>
          <a:p>
            <a:r>
              <a:rPr lang="en-US" dirty="0" err="1"/>
              <a:t>Bitnami</a:t>
            </a:r>
            <a:r>
              <a:rPr lang="en-US" dirty="0"/>
              <a:t> Application Password</a:t>
            </a:r>
          </a:p>
        </p:txBody>
      </p:sp>
      <p:pic>
        <p:nvPicPr>
          <p:cNvPr id="2" name="Picture 1"/>
          <p:cNvPicPr>
            <a:picLocks noChangeAspect="1"/>
          </p:cNvPicPr>
          <p:nvPr/>
        </p:nvPicPr>
        <p:blipFill>
          <a:blip r:embed="rId3"/>
          <a:stretch>
            <a:fillRect/>
          </a:stretch>
        </p:blipFill>
        <p:spPr>
          <a:xfrm>
            <a:off x="6954072" y="1690688"/>
            <a:ext cx="4280522" cy="4485861"/>
          </a:xfrm>
          <a:prstGeom prst="rect">
            <a:avLst/>
          </a:prstGeom>
        </p:spPr>
      </p:pic>
    </p:spTree>
    <p:extLst>
      <p:ext uri="{BB962C8B-B14F-4D97-AF65-F5344CB8AC3E}">
        <p14:creationId xmlns:p14="http://schemas.microsoft.com/office/powerpoint/2010/main" val="1310271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37</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468757" cy="4351338"/>
          </a:xfrm>
        </p:spPr>
        <p:txBody>
          <a:bodyPr>
            <a:normAutofit fontScale="77500" lnSpcReduction="20000"/>
          </a:bodyPr>
          <a:lstStyle/>
          <a:p>
            <a:r>
              <a:rPr lang="en-US" dirty="0"/>
              <a:t>You will see the </a:t>
            </a:r>
            <a:r>
              <a:rPr lang="en-US" dirty="0" err="1"/>
              <a:t>phpMyAdmin</a:t>
            </a:r>
            <a:endParaRPr lang="en-US" dirty="0"/>
          </a:p>
          <a:p>
            <a:r>
              <a:rPr lang="en-US" dirty="0"/>
              <a:t>We will not have enough time to cover everything about </a:t>
            </a:r>
            <a:r>
              <a:rPr lang="en-US" dirty="0" err="1"/>
              <a:t>phpMyAdmin</a:t>
            </a:r>
            <a:r>
              <a:rPr lang="en-US" dirty="0"/>
              <a:t>.</a:t>
            </a:r>
          </a:p>
          <a:p>
            <a:r>
              <a:rPr lang="en-US" dirty="0"/>
              <a:t>Helpful resource:</a:t>
            </a:r>
          </a:p>
          <a:p>
            <a:r>
              <a:rPr lang="en-US" dirty="0">
                <a:hlinkClick r:id="rId3"/>
              </a:rPr>
              <a:t>https://www.lynda.com/MySQL-tutorials/quick-tour-phpMyAdmin/418255/441644-4.html</a:t>
            </a:r>
            <a:r>
              <a:rPr lang="en-US" dirty="0"/>
              <a:t>  (Did you know you have a free subscription to Lynda through Rasmussen? Click </a:t>
            </a:r>
            <a:r>
              <a:rPr lang="en-US" dirty="0">
                <a:hlinkClick r:id="rId4"/>
              </a:rPr>
              <a:t>here</a:t>
            </a:r>
            <a:r>
              <a:rPr lang="en-US" dirty="0"/>
              <a:t> for info.)</a:t>
            </a:r>
          </a:p>
        </p:txBody>
      </p:sp>
      <p:sp>
        <p:nvSpPr>
          <p:cNvPr id="7" name="Title 6"/>
          <p:cNvSpPr>
            <a:spLocks noGrp="1"/>
          </p:cNvSpPr>
          <p:nvPr>
            <p:ph type="title"/>
          </p:nvPr>
        </p:nvSpPr>
        <p:spPr/>
        <p:txBody>
          <a:bodyPr/>
          <a:lstStyle/>
          <a:p>
            <a:r>
              <a:rPr lang="en-US" dirty="0"/>
              <a:t>Successful </a:t>
            </a:r>
            <a:r>
              <a:rPr lang="en-US" dirty="0" err="1"/>
              <a:t>phpMyAdmin</a:t>
            </a:r>
            <a:r>
              <a:rPr lang="en-US" dirty="0"/>
              <a:t> login</a:t>
            </a:r>
          </a:p>
        </p:txBody>
      </p:sp>
      <p:pic>
        <p:nvPicPr>
          <p:cNvPr id="6" name="Picture 5"/>
          <p:cNvPicPr>
            <a:picLocks noChangeAspect="1"/>
          </p:cNvPicPr>
          <p:nvPr/>
        </p:nvPicPr>
        <p:blipFill>
          <a:blip r:embed="rId5"/>
          <a:stretch>
            <a:fillRect/>
          </a:stretch>
        </p:blipFill>
        <p:spPr>
          <a:xfrm>
            <a:off x="4532244" y="1920896"/>
            <a:ext cx="7500730" cy="3240911"/>
          </a:xfrm>
          <a:prstGeom prst="rect">
            <a:avLst/>
          </a:prstGeom>
        </p:spPr>
      </p:pic>
    </p:spTree>
    <p:extLst>
      <p:ext uri="{BB962C8B-B14F-4D97-AF65-F5344CB8AC3E}">
        <p14:creationId xmlns:p14="http://schemas.microsoft.com/office/powerpoint/2010/main" val="4291756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38</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694043" cy="4351338"/>
          </a:xfrm>
        </p:spPr>
        <p:txBody>
          <a:bodyPr>
            <a:normAutofit fontScale="85000" lnSpcReduction="20000"/>
          </a:bodyPr>
          <a:lstStyle/>
          <a:p>
            <a:endParaRPr lang="en-US" dirty="0"/>
          </a:p>
          <a:p>
            <a:r>
              <a:rPr lang="en-US" dirty="0"/>
              <a:t>Return to Putty and establish a connection to your VM if you do not have one established already.</a:t>
            </a:r>
          </a:p>
          <a:p>
            <a:r>
              <a:rPr lang="en-US" dirty="0"/>
              <a:t>At the command prompt type:</a:t>
            </a:r>
          </a:p>
          <a:p>
            <a:pPr marL="457200" lvl="1" indent="0">
              <a:buNone/>
            </a:pPr>
            <a:r>
              <a:rPr lang="en-US" dirty="0" err="1"/>
              <a:t>wget</a:t>
            </a:r>
            <a:r>
              <a:rPr lang="en-US" dirty="0"/>
              <a:t> http://sotd.us/rodneycrater/AWBackup.zip</a:t>
            </a:r>
          </a:p>
          <a:p>
            <a:r>
              <a:rPr lang="en-US" dirty="0"/>
              <a:t>and press enter. This is going to copy a zip file from a host to your VM.</a:t>
            </a:r>
          </a:p>
        </p:txBody>
      </p:sp>
      <p:sp>
        <p:nvSpPr>
          <p:cNvPr id="7" name="Title 6"/>
          <p:cNvSpPr>
            <a:spLocks noGrp="1"/>
          </p:cNvSpPr>
          <p:nvPr>
            <p:ph type="title"/>
          </p:nvPr>
        </p:nvSpPr>
        <p:spPr>
          <a:xfrm>
            <a:off x="557859" y="350043"/>
            <a:ext cx="5626374" cy="1325563"/>
          </a:xfrm>
        </p:spPr>
        <p:txBody>
          <a:bodyPr>
            <a:normAutofit fontScale="90000"/>
          </a:bodyPr>
          <a:lstStyle/>
          <a:p>
            <a:r>
              <a:rPr lang="en-US" dirty="0"/>
              <a:t>Restoring the AdventureWorks Database</a:t>
            </a:r>
          </a:p>
        </p:txBody>
      </p:sp>
      <p:pic>
        <p:nvPicPr>
          <p:cNvPr id="6" name="Picture 5"/>
          <p:cNvPicPr>
            <a:picLocks noChangeAspect="1"/>
          </p:cNvPicPr>
          <p:nvPr/>
        </p:nvPicPr>
        <p:blipFill>
          <a:blip r:embed="rId3"/>
          <a:stretch>
            <a:fillRect/>
          </a:stretch>
        </p:blipFill>
        <p:spPr>
          <a:xfrm>
            <a:off x="4748852" y="1825625"/>
            <a:ext cx="7619648" cy="4113154"/>
          </a:xfrm>
          <a:prstGeom prst="rect">
            <a:avLst/>
          </a:prstGeom>
        </p:spPr>
      </p:pic>
    </p:spTree>
    <p:extLst>
      <p:ext uri="{BB962C8B-B14F-4D97-AF65-F5344CB8AC3E}">
        <p14:creationId xmlns:p14="http://schemas.microsoft.com/office/powerpoint/2010/main" val="3454610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39</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694043" cy="4351338"/>
          </a:xfrm>
        </p:spPr>
        <p:txBody>
          <a:bodyPr>
            <a:normAutofit/>
          </a:bodyPr>
          <a:lstStyle/>
          <a:p>
            <a:r>
              <a:rPr lang="en-US" dirty="0"/>
              <a:t>Once the file is downloaded to your VM, unzip it by typing:</a:t>
            </a:r>
          </a:p>
          <a:p>
            <a:pPr lvl="1"/>
            <a:r>
              <a:rPr lang="en-US" dirty="0"/>
              <a:t>unzip AWBackup.zip</a:t>
            </a:r>
          </a:p>
          <a:p>
            <a:r>
              <a:rPr lang="en-US" dirty="0"/>
              <a:t>and press enter.</a:t>
            </a:r>
          </a:p>
        </p:txBody>
      </p:sp>
      <p:sp>
        <p:nvSpPr>
          <p:cNvPr id="7" name="Title 6"/>
          <p:cNvSpPr>
            <a:spLocks noGrp="1"/>
          </p:cNvSpPr>
          <p:nvPr>
            <p:ph type="title"/>
          </p:nvPr>
        </p:nvSpPr>
        <p:spPr>
          <a:xfrm>
            <a:off x="557859" y="350043"/>
            <a:ext cx="5626374" cy="1325563"/>
          </a:xfrm>
        </p:spPr>
        <p:txBody>
          <a:bodyPr>
            <a:normAutofit fontScale="90000"/>
          </a:bodyPr>
          <a:lstStyle/>
          <a:p>
            <a:r>
              <a:rPr lang="en-US" dirty="0"/>
              <a:t>Restoring the AdventureWorks Database</a:t>
            </a:r>
          </a:p>
        </p:txBody>
      </p:sp>
      <p:pic>
        <p:nvPicPr>
          <p:cNvPr id="2" name="Picture 1"/>
          <p:cNvPicPr>
            <a:picLocks noChangeAspect="1"/>
          </p:cNvPicPr>
          <p:nvPr/>
        </p:nvPicPr>
        <p:blipFill>
          <a:blip r:embed="rId3"/>
          <a:stretch>
            <a:fillRect/>
          </a:stretch>
        </p:blipFill>
        <p:spPr>
          <a:xfrm>
            <a:off x="4925587" y="2040057"/>
            <a:ext cx="7266413" cy="3922474"/>
          </a:xfrm>
          <a:prstGeom prst="rect">
            <a:avLst/>
          </a:prstGeom>
        </p:spPr>
      </p:pic>
    </p:spTree>
    <p:extLst>
      <p:ext uri="{BB962C8B-B14F-4D97-AF65-F5344CB8AC3E}">
        <p14:creationId xmlns:p14="http://schemas.microsoft.com/office/powerpoint/2010/main" val="2930121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4</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12" name="Title 11"/>
          <p:cNvSpPr>
            <a:spLocks noGrp="1"/>
          </p:cNvSpPr>
          <p:nvPr>
            <p:ph type="title"/>
          </p:nvPr>
        </p:nvSpPr>
        <p:spPr/>
        <p:txBody>
          <a:bodyPr/>
          <a:lstStyle/>
          <a:p>
            <a:r>
              <a:rPr lang="en-US" b="1" dirty="0">
                <a:latin typeface="Calibri" panose="020F0502020204030204" pitchFamily="34" charset="0"/>
              </a:rPr>
              <a:t>Live Lecture Recordings</a:t>
            </a:r>
          </a:p>
        </p:txBody>
      </p:sp>
      <p:sp>
        <p:nvSpPr>
          <p:cNvPr id="13" name="Content Placeholder 12"/>
          <p:cNvSpPr>
            <a:spLocks noGrp="1"/>
          </p:cNvSpPr>
          <p:nvPr>
            <p:ph idx="1"/>
          </p:nvPr>
        </p:nvSpPr>
        <p:spPr>
          <a:xfrm>
            <a:off x="838200" y="1825625"/>
            <a:ext cx="3016505" cy="4351338"/>
          </a:xfrm>
        </p:spPr>
        <p:txBody>
          <a:bodyPr>
            <a:normAutofit fontScale="70000" lnSpcReduction="20000"/>
          </a:bodyPr>
          <a:lstStyle/>
          <a:p>
            <a:r>
              <a:rPr lang="en-US" dirty="0"/>
              <a:t>Go to “Live Lecture Recordings and Presentations</a:t>
            </a:r>
          </a:p>
          <a:p>
            <a:r>
              <a:rPr lang="en-US" dirty="0"/>
              <a:t>I will edit the page each week to include links to new presentation and lecture recordings.</a:t>
            </a:r>
          </a:p>
          <a:p>
            <a:r>
              <a:rPr lang="en-US" dirty="0"/>
              <a:t>GitHub Classroom links are live, so you can click to accept the assignment. </a:t>
            </a:r>
          </a:p>
          <a:p>
            <a:r>
              <a:rPr lang="en-US" i="1" dirty="0">
                <a:solidFill>
                  <a:schemeClr val="accent2"/>
                </a:solidFill>
              </a:rPr>
              <a:t>Note: Although we’re using GitHub Classroom to share code, you must still submit assignments in the Course </a:t>
            </a:r>
            <a:r>
              <a:rPr lang="en-US" i="1" dirty="0" err="1">
                <a:solidFill>
                  <a:schemeClr val="accent2"/>
                </a:solidFill>
              </a:rPr>
              <a:t>DropBox</a:t>
            </a:r>
            <a:r>
              <a:rPr lang="en-US" i="1" dirty="0">
                <a:solidFill>
                  <a:schemeClr val="accent2"/>
                </a:solidFill>
              </a:rPr>
              <a:t> as instructed with each assignment.</a:t>
            </a:r>
          </a:p>
        </p:txBody>
      </p:sp>
      <p:pic>
        <p:nvPicPr>
          <p:cNvPr id="2" name="Picture 1">
            <a:extLst>
              <a:ext uri="{FF2B5EF4-FFF2-40B4-BE49-F238E27FC236}">
                <a16:creationId xmlns:a16="http://schemas.microsoft.com/office/drawing/2014/main" id="{2EA72A0C-A4B5-45C5-BE7E-2C76356CC1B9}"/>
              </a:ext>
            </a:extLst>
          </p:cNvPr>
          <p:cNvPicPr>
            <a:picLocks noChangeAspect="1"/>
          </p:cNvPicPr>
          <p:nvPr/>
        </p:nvPicPr>
        <p:blipFill>
          <a:blip r:embed="rId3"/>
          <a:stretch>
            <a:fillRect/>
          </a:stretch>
        </p:blipFill>
        <p:spPr>
          <a:xfrm>
            <a:off x="4672689" y="1414714"/>
            <a:ext cx="6561905" cy="4028571"/>
          </a:xfrm>
          <a:prstGeom prst="rect">
            <a:avLst/>
          </a:prstGeom>
        </p:spPr>
      </p:pic>
    </p:spTree>
    <p:extLst>
      <p:ext uri="{BB962C8B-B14F-4D97-AF65-F5344CB8AC3E}">
        <p14:creationId xmlns:p14="http://schemas.microsoft.com/office/powerpoint/2010/main" val="3824177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40</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694043" cy="4351338"/>
          </a:xfrm>
        </p:spPr>
        <p:txBody>
          <a:bodyPr>
            <a:normAutofit fontScale="55000" lnSpcReduction="20000"/>
          </a:bodyPr>
          <a:lstStyle/>
          <a:p>
            <a:r>
              <a:rPr lang="en-US" dirty="0"/>
              <a:t>Once the file is unpacked, type:</a:t>
            </a:r>
          </a:p>
          <a:p>
            <a:pPr lvl="1"/>
            <a:r>
              <a:rPr lang="en-US" dirty="0" err="1"/>
              <a:t>mysql</a:t>
            </a:r>
            <a:r>
              <a:rPr lang="en-US" dirty="0"/>
              <a:t> -u root -p &lt; </a:t>
            </a:r>
            <a:r>
              <a:rPr lang="en-US" dirty="0" err="1"/>
              <a:t>AWBackup.sql</a:t>
            </a:r>
            <a:endParaRPr lang="en-US" dirty="0"/>
          </a:p>
          <a:p>
            <a:pPr lvl="1"/>
            <a:r>
              <a:rPr lang="en-US" b="1" dirty="0"/>
              <a:t>(note: during the live lecture I ran into an error because I typed ‘AWBackup.</a:t>
            </a:r>
            <a:r>
              <a:rPr lang="en-US" b="1" dirty="0">
                <a:solidFill>
                  <a:srgbClr val="FF0000"/>
                </a:solidFill>
              </a:rPr>
              <a:t>zip</a:t>
            </a:r>
            <a:r>
              <a:rPr lang="en-US" b="1" dirty="0"/>
              <a:t>’ instead of ‘</a:t>
            </a:r>
            <a:r>
              <a:rPr lang="en-US" b="1" dirty="0" err="1"/>
              <a:t>AWBackup.</a:t>
            </a:r>
            <a:r>
              <a:rPr lang="en-US" b="1" dirty="0" err="1">
                <a:solidFill>
                  <a:srgbClr val="FF0000"/>
                </a:solidFill>
              </a:rPr>
              <a:t>sql</a:t>
            </a:r>
            <a:r>
              <a:rPr lang="en-US" b="1" dirty="0"/>
              <a:t>’. Try not to do that </a:t>
            </a:r>
            <a:r>
              <a:rPr lang="en-US" b="1" dirty="0">
                <a:sym typeface="Wingdings" panose="05000000000000000000" pitchFamily="2" charset="2"/>
              </a:rPr>
              <a:t>)</a:t>
            </a:r>
            <a:endParaRPr lang="en-US" b="1" dirty="0"/>
          </a:p>
          <a:p>
            <a:r>
              <a:rPr lang="en-US" dirty="0"/>
              <a:t>and press enter.</a:t>
            </a:r>
          </a:p>
          <a:p>
            <a:r>
              <a:rPr lang="en-US" dirty="0"/>
              <a:t>You'll be prompted for a password. Use the application password that you dug out of the boot diagnostics file and saved.</a:t>
            </a:r>
          </a:p>
          <a:p>
            <a:r>
              <a:rPr lang="en-US" i="1" dirty="0"/>
              <a:t>**Important Note**: You will not see anything when you type the password and press ENTER. </a:t>
            </a:r>
          </a:p>
          <a:p>
            <a:r>
              <a:rPr lang="en-US" i="1" dirty="0"/>
              <a:t>Also, the import can take a couple minutes and it will not give you any status update. Wait for it to return to a prompt. If you’ve already waited over 5 minutes and nothing has happened, return to </a:t>
            </a:r>
            <a:r>
              <a:rPr lang="en-US" i="1" dirty="0" err="1"/>
              <a:t>phpMyAdmin</a:t>
            </a:r>
            <a:r>
              <a:rPr lang="en-US" i="1" dirty="0"/>
              <a:t> to see if the </a:t>
            </a:r>
            <a:r>
              <a:rPr lang="en-US" i="1" dirty="0" err="1"/>
              <a:t>adventureworks</a:t>
            </a:r>
            <a:r>
              <a:rPr lang="en-US" i="1" dirty="0"/>
              <a:t> </a:t>
            </a:r>
            <a:r>
              <a:rPr lang="en-US" i="1" dirty="0" err="1"/>
              <a:t>db</a:t>
            </a:r>
            <a:r>
              <a:rPr lang="en-US" i="1" dirty="0"/>
              <a:t> appears in the database list.</a:t>
            </a:r>
          </a:p>
        </p:txBody>
      </p:sp>
      <p:sp>
        <p:nvSpPr>
          <p:cNvPr id="7" name="Title 6"/>
          <p:cNvSpPr>
            <a:spLocks noGrp="1"/>
          </p:cNvSpPr>
          <p:nvPr>
            <p:ph type="title"/>
          </p:nvPr>
        </p:nvSpPr>
        <p:spPr>
          <a:xfrm>
            <a:off x="557859" y="350043"/>
            <a:ext cx="5626374" cy="1325563"/>
          </a:xfrm>
        </p:spPr>
        <p:txBody>
          <a:bodyPr>
            <a:normAutofit fontScale="90000"/>
          </a:bodyPr>
          <a:lstStyle/>
          <a:p>
            <a:r>
              <a:rPr lang="en-US" dirty="0"/>
              <a:t>Restoring the AdventureWorks Database</a:t>
            </a:r>
          </a:p>
        </p:txBody>
      </p:sp>
      <p:pic>
        <p:nvPicPr>
          <p:cNvPr id="2" name="Picture 1">
            <a:extLst>
              <a:ext uri="{FF2B5EF4-FFF2-40B4-BE49-F238E27FC236}">
                <a16:creationId xmlns:a16="http://schemas.microsoft.com/office/drawing/2014/main" id="{06C40406-6275-4A51-BCB4-733E0782F8ED}"/>
              </a:ext>
            </a:extLst>
          </p:cNvPr>
          <p:cNvPicPr>
            <a:picLocks noChangeAspect="1"/>
          </p:cNvPicPr>
          <p:nvPr/>
        </p:nvPicPr>
        <p:blipFill>
          <a:blip r:embed="rId3"/>
          <a:stretch>
            <a:fillRect/>
          </a:stretch>
        </p:blipFill>
        <p:spPr>
          <a:xfrm>
            <a:off x="5427507" y="3179749"/>
            <a:ext cx="6161905" cy="342857"/>
          </a:xfrm>
          <a:prstGeom prst="rect">
            <a:avLst/>
          </a:prstGeom>
        </p:spPr>
      </p:pic>
    </p:spTree>
    <p:extLst>
      <p:ext uri="{BB962C8B-B14F-4D97-AF65-F5344CB8AC3E}">
        <p14:creationId xmlns:p14="http://schemas.microsoft.com/office/powerpoint/2010/main" val="2943080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41</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4936958" cy="4351338"/>
          </a:xfrm>
        </p:spPr>
        <p:txBody>
          <a:bodyPr>
            <a:normAutofit fontScale="92500" lnSpcReduction="10000"/>
          </a:bodyPr>
          <a:lstStyle/>
          <a:p>
            <a:r>
              <a:rPr lang="en-US" dirty="0"/>
              <a:t>Make sure your Putty connection is still open.</a:t>
            </a:r>
          </a:p>
          <a:p>
            <a:r>
              <a:rPr lang="en-US" dirty="0"/>
              <a:t>Point your browser to </a:t>
            </a:r>
            <a:r>
              <a:rPr lang="en-US" dirty="0">
                <a:hlinkClick r:id="rId3"/>
              </a:rPr>
              <a:t>http://localhost:8888/phpmyadmin</a:t>
            </a:r>
            <a:r>
              <a:rPr lang="en-US" dirty="0"/>
              <a:t> </a:t>
            </a:r>
          </a:p>
          <a:p>
            <a:r>
              <a:rPr lang="en-US" dirty="0"/>
              <a:t>Log in as user root with the application password you saved.</a:t>
            </a:r>
          </a:p>
          <a:p>
            <a:r>
              <a:rPr lang="en-US" dirty="0"/>
              <a:t>You should see ‘</a:t>
            </a:r>
            <a:r>
              <a:rPr lang="en-US" dirty="0" err="1"/>
              <a:t>adventureworks</a:t>
            </a:r>
            <a:r>
              <a:rPr lang="en-US" dirty="0"/>
              <a:t>’ in your list of databases.</a:t>
            </a:r>
          </a:p>
          <a:p>
            <a:r>
              <a:rPr lang="en-US" dirty="0"/>
              <a:t>This concludes what is required for the Mod </a:t>
            </a:r>
            <a:r>
              <a:rPr lang="en-US"/>
              <a:t>2 Lab and Activity.</a:t>
            </a:r>
            <a:endParaRPr lang="en-US" dirty="0"/>
          </a:p>
          <a:p>
            <a:endParaRPr lang="en-US" dirty="0"/>
          </a:p>
        </p:txBody>
      </p:sp>
      <p:sp>
        <p:nvSpPr>
          <p:cNvPr id="7" name="Title 6"/>
          <p:cNvSpPr>
            <a:spLocks noGrp="1"/>
          </p:cNvSpPr>
          <p:nvPr>
            <p:ph type="title"/>
          </p:nvPr>
        </p:nvSpPr>
        <p:spPr/>
        <p:txBody>
          <a:bodyPr/>
          <a:lstStyle/>
          <a:p>
            <a:r>
              <a:rPr lang="en-US" dirty="0"/>
              <a:t>Return to </a:t>
            </a:r>
            <a:r>
              <a:rPr lang="en-US" dirty="0" err="1"/>
              <a:t>phpMyAdmin</a:t>
            </a:r>
            <a:endParaRPr lang="en-US" dirty="0"/>
          </a:p>
        </p:txBody>
      </p:sp>
      <p:pic>
        <p:nvPicPr>
          <p:cNvPr id="6" name="Picture 5"/>
          <p:cNvPicPr>
            <a:picLocks noChangeAspect="1"/>
          </p:cNvPicPr>
          <p:nvPr/>
        </p:nvPicPr>
        <p:blipFill>
          <a:blip r:embed="rId4"/>
          <a:stretch>
            <a:fillRect/>
          </a:stretch>
        </p:blipFill>
        <p:spPr>
          <a:xfrm>
            <a:off x="6079958" y="1388983"/>
            <a:ext cx="5647619" cy="3152381"/>
          </a:xfrm>
          <a:prstGeom prst="rect">
            <a:avLst/>
          </a:prstGeom>
        </p:spPr>
      </p:pic>
    </p:spTree>
    <p:extLst>
      <p:ext uri="{BB962C8B-B14F-4D97-AF65-F5344CB8AC3E}">
        <p14:creationId xmlns:p14="http://schemas.microsoft.com/office/powerpoint/2010/main" val="1295549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42</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6062"/>
          </a:xfrm>
        </p:spPr>
        <p:txBody>
          <a:bodyPr>
            <a:normAutofit fontScale="62500" lnSpcReduction="20000"/>
          </a:bodyPr>
          <a:lstStyle/>
          <a:p>
            <a:r>
              <a:rPr lang="en-US" dirty="0"/>
              <a:t>MySQL is a relational database management system. The virtual server you created earlier in this module contains a MySQL Server, which stores databases and controls access to data. It uses SQL or Structured Query Language to allow CRUD (Create, Read, Update, Delete) operations.</a:t>
            </a:r>
          </a:p>
          <a:p>
            <a:r>
              <a:rPr lang="en-US" dirty="0"/>
              <a:t>MySQL uses a number of identifiers. We will cover databases, tables, columns, and indexes.</a:t>
            </a:r>
          </a:p>
          <a:p>
            <a:r>
              <a:rPr lang="en-US" dirty="0"/>
              <a:t>Once you log into </a:t>
            </a:r>
            <a:r>
              <a:rPr lang="en-US" dirty="0" err="1"/>
              <a:t>phpMyAdmin</a:t>
            </a:r>
            <a:r>
              <a:rPr lang="en-US" dirty="0"/>
              <a:t>, click on the DATABASES tab. This lists the databases residing on your VM. </a:t>
            </a:r>
          </a:p>
        </p:txBody>
      </p:sp>
      <p:sp>
        <p:nvSpPr>
          <p:cNvPr id="7" name="Title 6"/>
          <p:cNvSpPr>
            <a:spLocks noGrp="1"/>
          </p:cNvSpPr>
          <p:nvPr>
            <p:ph type="title"/>
          </p:nvPr>
        </p:nvSpPr>
        <p:spPr>
          <a:xfrm>
            <a:off x="838200" y="365125"/>
            <a:ext cx="4660232" cy="1325563"/>
          </a:xfrm>
        </p:spPr>
        <p:txBody>
          <a:bodyPr/>
          <a:lstStyle/>
          <a:p>
            <a:r>
              <a:rPr lang="en-US" dirty="0"/>
              <a:t>MySQL</a:t>
            </a:r>
          </a:p>
        </p:txBody>
      </p:sp>
      <p:pic>
        <p:nvPicPr>
          <p:cNvPr id="8" name="Picture 7"/>
          <p:cNvPicPr/>
          <p:nvPr/>
        </p:nvPicPr>
        <p:blipFill>
          <a:blip r:embed="rId3"/>
          <a:stretch>
            <a:fillRect/>
          </a:stretch>
        </p:blipFill>
        <p:spPr>
          <a:xfrm>
            <a:off x="5498432" y="1690688"/>
            <a:ext cx="5943600" cy="3279140"/>
          </a:xfrm>
          <a:prstGeom prst="rect">
            <a:avLst/>
          </a:prstGeom>
        </p:spPr>
      </p:pic>
    </p:spTree>
    <p:extLst>
      <p:ext uri="{BB962C8B-B14F-4D97-AF65-F5344CB8AC3E}">
        <p14:creationId xmlns:p14="http://schemas.microsoft.com/office/powerpoint/2010/main" val="4242960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43</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1166712"/>
          </a:xfrm>
        </p:spPr>
        <p:txBody>
          <a:bodyPr>
            <a:normAutofit fontScale="55000" lnSpcReduction="20000"/>
          </a:bodyPr>
          <a:lstStyle/>
          <a:p>
            <a:r>
              <a:rPr lang="en-US" dirty="0"/>
              <a:t>Click on ADVENTUREWORKS under databases. </a:t>
            </a:r>
          </a:p>
          <a:p>
            <a:r>
              <a:rPr lang="en-US" dirty="0"/>
              <a:t>You’ll then see a list of all the tables that are part of the </a:t>
            </a:r>
            <a:r>
              <a:rPr lang="en-US" dirty="0" err="1"/>
              <a:t>adventureworks</a:t>
            </a:r>
            <a:r>
              <a:rPr lang="en-US" dirty="0"/>
              <a:t> database under the STRUCTURE tab.</a:t>
            </a:r>
          </a:p>
        </p:txBody>
      </p:sp>
      <p:sp>
        <p:nvSpPr>
          <p:cNvPr id="7" name="Title 6"/>
          <p:cNvSpPr>
            <a:spLocks noGrp="1"/>
          </p:cNvSpPr>
          <p:nvPr>
            <p:ph type="title"/>
          </p:nvPr>
        </p:nvSpPr>
        <p:spPr>
          <a:xfrm>
            <a:off x="838200" y="365125"/>
            <a:ext cx="4660232" cy="1325563"/>
          </a:xfrm>
        </p:spPr>
        <p:txBody>
          <a:bodyPr/>
          <a:lstStyle/>
          <a:p>
            <a:r>
              <a:rPr lang="en-US" dirty="0"/>
              <a:t>DB Structure</a:t>
            </a:r>
          </a:p>
        </p:txBody>
      </p:sp>
      <p:pic>
        <p:nvPicPr>
          <p:cNvPr id="8" name="Picture 7"/>
          <p:cNvPicPr/>
          <p:nvPr/>
        </p:nvPicPr>
        <p:blipFill>
          <a:blip r:embed="rId3"/>
          <a:stretch>
            <a:fillRect/>
          </a:stretch>
        </p:blipFill>
        <p:spPr>
          <a:xfrm>
            <a:off x="5880652" y="1027906"/>
            <a:ext cx="5943600" cy="4511675"/>
          </a:xfrm>
          <a:prstGeom prst="rect">
            <a:avLst/>
          </a:prstGeom>
        </p:spPr>
      </p:pic>
    </p:spTree>
    <p:extLst>
      <p:ext uri="{BB962C8B-B14F-4D97-AF65-F5344CB8AC3E}">
        <p14:creationId xmlns:p14="http://schemas.microsoft.com/office/powerpoint/2010/main" val="671000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44</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92500"/>
          </a:bodyPr>
          <a:lstStyle/>
          <a:p>
            <a:r>
              <a:rPr lang="en-US" dirty="0"/>
              <a:t>Click on the ADDRESS table. You’ll then see a list of all rows or records in the address table. </a:t>
            </a:r>
          </a:p>
          <a:p>
            <a:r>
              <a:rPr lang="en-US" dirty="0"/>
              <a:t>You’ll also notice the columns across the top. These columns will be used when you build your query statements and also forms.</a:t>
            </a:r>
          </a:p>
        </p:txBody>
      </p:sp>
      <p:sp>
        <p:nvSpPr>
          <p:cNvPr id="7" name="Title 6"/>
          <p:cNvSpPr>
            <a:spLocks noGrp="1"/>
          </p:cNvSpPr>
          <p:nvPr>
            <p:ph type="title"/>
          </p:nvPr>
        </p:nvSpPr>
        <p:spPr>
          <a:xfrm>
            <a:off x="838200" y="365125"/>
            <a:ext cx="4660232" cy="1325563"/>
          </a:xfrm>
        </p:spPr>
        <p:txBody>
          <a:bodyPr/>
          <a:lstStyle/>
          <a:p>
            <a:r>
              <a:rPr lang="en-US" dirty="0"/>
              <a:t>Tables: Rows</a:t>
            </a:r>
          </a:p>
        </p:txBody>
      </p:sp>
      <p:pic>
        <p:nvPicPr>
          <p:cNvPr id="8" name="Picture 7"/>
          <p:cNvPicPr/>
          <p:nvPr/>
        </p:nvPicPr>
        <p:blipFill>
          <a:blip r:embed="rId3"/>
          <a:stretch>
            <a:fillRect/>
          </a:stretch>
        </p:blipFill>
        <p:spPr>
          <a:xfrm>
            <a:off x="5602357" y="1329566"/>
            <a:ext cx="5943600" cy="3324225"/>
          </a:xfrm>
          <a:prstGeom prst="rect">
            <a:avLst/>
          </a:prstGeom>
        </p:spPr>
      </p:pic>
    </p:spTree>
    <p:extLst>
      <p:ext uri="{BB962C8B-B14F-4D97-AF65-F5344CB8AC3E}">
        <p14:creationId xmlns:p14="http://schemas.microsoft.com/office/powerpoint/2010/main" val="3835516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45</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a:bodyPr>
          <a:lstStyle/>
          <a:p>
            <a:r>
              <a:rPr lang="en-US" dirty="0"/>
              <a:t>Click on the STRUCTURE tab. This allows you to view the table structure and columns. Here you’ll notice the data types and other settings can be configured.</a:t>
            </a:r>
          </a:p>
        </p:txBody>
      </p:sp>
      <p:sp>
        <p:nvSpPr>
          <p:cNvPr id="7" name="Title 6"/>
          <p:cNvSpPr>
            <a:spLocks noGrp="1"/>
          </p:cNvSpPr>
          <p:nvPr>
            <p:ph type="title"/>
          </p:nvPr>
        </p:nvSpPr>
        <p:spPr>
          <a:xfrm>
            <a:off x="838200" y="365125"/>
            <a:ext cx="4660232" cy="1325563"/>
          </a:xfrm>
        </p:spPr>
        <p:txBody>
          <a:bodyPr/>
          <a:lstStyle/>
          <a:p>
            <a:r>
              <a:rPr lang="en-US" dirty="0"/>
              <a:t>Structure</a:t>
            </a:r>
          </a:p>
        </p:txBody>
      </p:sp>
      <p:pic>
        <p:nvPicPr>
          <p:cNvPr id="8" name="Picture 7"/>
          <p:cNvPicPr/>
          <p:nvPr/>
        </p:nvPicPr>
        <p:blipFill>
          <a:blip r:embed="rId3"/>
          <a:stretch>
            <a:fillRect/>
          </a:stretch>
        </p:blipFill>
        <p:spPr>
          <a:xfrm>
            <a:off x="5920409" y="1825625"/>
            <a:ext cx="5943600" cy="3030855"/>
          </a:xfrm>
          <a:prstGeom prst="rect">
            <a:avLst/>
          </a:prstGeom>
        </p:spPr>
      </p:pic>
    </p:spTree>
    <p:extLst>
      <p:ext uri="{BB962C8B-B14F-4D97-AF65-F5344CB8AC3E}">
        <p14:creationId xmlns:p14="http://schemas.microsoft.com/office/powerpoint/2010/main" val="2380272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46</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92500" lnSpcReduction="10000"/>
          </a:bodyPr>
          <a:lstStyle/>
          <a:p>
            <a:r>
              <a:rPr lang="en-US" dirty="0"/>
              <a:t>Click on the SQL tab. This will allow you to build and test queries using the database. For example, try the following SELECT statement:</a:t>
            </a:r>
          </a:p>
          <a:p>
            <a:r>
              <a:rPr lang="en-US" dirty="0"/>
              <a:t>SELECT </a:t>
            </a:r>
            <a:r>
              <a:rPr lang="en-US" dirty="0" err="1"/>
              <a:t>FirstName</a:t>
            </a:r>
            <a:r>
              <a:rPr lang="en-US" dirty="0"/>
              <a:t>, </a:t>
            </a:r>
            <a:r>
              <a:rPr lang="en-US" dirty="0" err="1"/>
              <a:t>LastName</a:t>
            </a:r>
            <a:r>
              <a:rPr lang="en-US" dirty="0"/>
              <a:t>, </a:t>
            </a:r>
            <a:r>
              <a:rPr lang="en-US" dirty="0" err="1"/>
              <a:t>EmailAddress</a:t>
            </a:r>
            <a:r>
              <a:rPr lang="en-US" dirty="0"/>
              <a:t> FROM `contact`</a:t>
            </a:r>
          </a:p>
          <a:p>
            <a:r>
              <a:rPr lang="en-US" dirty="0"/>
              <a:t>Then click GO.</a:t>
            </a:r>
          </a:p>
        </p:txBody>
      </p:sp>
      <p:sp>
        <p:nvSpPr>
          <p:cNvPr id="7" name="Title 6"/>
          <p:cNvSpPr>
            <a:spLocks noGrp="1"/>
          </p:cNvSpPr>
          <p:nvPr>
            <p:ph type="title"/>
          </p:nvPr>
        </p:nvSpPr>
        <p:spPr>
          <a:xfrm>
            <a:off x="838200" y="365125"/>
            <a:ext cx="4660232" cy="1325563"/>
          </a:xfrm>
        </p:spPr>
        <p:txBody>
          <a:bodyPr/>
          <a:lstStyle/>
          <a:p>
            <a:r>
              <a:rPr lang="en-US" dirty="0"/>
              <a:t>SQL</a:t>
            </a:r>
          </a:p>
        </p:txBody>
      </p:sp>
      <p:pic>
        <p:nvPicPr>
          <p:cNvPr id="9" name="Picture 8"/>
          <p:cNvPicPr/>
          <p:nvPr/>
        </p:nvPicPr>
        <p:blipFill>
          <a:blip r:embed="rId3"/>
          <a:stretch>
            <a:fillRect/>
          </a:stretch>
        </p:blipFill>
        <p:spPr>
          <a:xfrm>
            <a:off x="5880652" y="1555529"/>
            <a:ext cx="5943600" cy="3614420"/>
          </a:xfrm>
          <a:prstGeom prst="rect">
            <a:avLst/>
          </a:prstGeom>
        </p:spPr>
      </p:pic>
    </p:spTree>
    <p:extLst>
      <p:ext uri="{BB962C8B-B14F-4D97-AF65-F5344CB8AC3E}">
        <p14:creationId xmlns:p14="http://schemas.microsoft.com/office/powerpoint/2010/main" val="1514544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47</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lnSpcReduction="10000"/>
          </a:bodyPr>
          <a:lstStyle/>
          <a:p>
            <a:r>
              <a:rPr lang="en-US" dirty="0"/>
              <a:t>This executes the SELECT statement and displays the results of the query. </a:t>
            </a:r>
          </a:p>
          <a:p>
            <a:r>
              <a:rPr lang="en-US" dirty="0"/>
              <a:t>Note that it also displays the total number of results and you can change the </a:t>
            </a:r>
            <a:r>
              <a:rPr lang="en-US" dirty="0" err="1"/>
              <a:t>the</a:t>
            </a:r>
            <a:r>
              <a:rPr lang="en-US" dirty="0"/>
              <a:t> number of results displayed on one page.</a:t>
            </a:r>
          </a:p>
        </p:txBody>
      </p:sp>
      <p:sp>
        <p:nvSpPr>
          <p:cNvPr id="7" name="Title 6"/>
          <p:cNvSpPr>
            <a:spLocks noGrp="1"/>
          </p:cNvSpPr>
          <p:nvPr>
            <p:ph type="title"/>
          </p:nvPr>
        </p:nvSpPr>
        <p:spPr>
          <a:xfrm>
            <a:off x="838200" y="365125"/>
            <a:ext cx="4660232" cy="1325563"/>
          </a:xfrm>
        </p:spPr>
        <p:txBody>
          <a:bodyPr/>
          <a:lstStyle/>
          <a:p>
            <a:r>
              <a:rPr lang="en-US" dirty="0"/>
              <a:t>SELECT</a:t>
            </a:r>
          </a:p>
        </p:txBody>
      </p:sp>
      <p:pic>
        <p:nvPicPr>
          <p:cNvPr id="8" name="Picture 7"/>
          <p:cNvPicPr/>
          <p:nvPr/>
        </p:nvPicPr>
        <p:blipFill>
          <a:blip r:embed="rId3"/>
          <a:stretch>
            <a:fillRect/>
          </a:stretch>
        </p:blipFill>
        <p:spPr>
          <a:xfrm>
            <a:off x="5642113" y="365125"/>
            <a:ext cx="5943600" cy="5615305"/>
          </a:xfrm>
          <a:prstGeom prst="rect">
            <a:avLst/>
          </a:prstGeom>
        </p:spPr>
      </p:pic>
    </p:spTree>
    <p:extLst>
      <p:ext uri="{BB962C8B-B14F-4D97-AF65-F5344CB8AC3E}">
        <p14:creationId xmlns:p14="http://schemas.microsoft.com/office/powerpoint/2010/main" val="1113113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48</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a:bodyPr>
          <a:lstStyle/>
          <a:p>
            <a:r>
              <a:rPr lang="en-US" dirty="0"/>
              <a:t>Click on the localhost across the top, then click on the DATABASES tab.</a:t>
            </a:r>
          </a:p>
        </p:txBody>
      </p:sp>
      <p:sp>
        <p:nvSpPr>
          <p:cNvPr id="7" name="Title 6"/>
          <p:cNvSpPr>
            <a:spLocks noGrp="1"/>
          </p:cNvSpPr>
          <p:nvPr>
            <p:ph type="title"/>
          </p:nvPr>
        </p:nvSpPr>
        <p:spPr>
          <a:xfrm>
            <a:off x="838200" y="365125"/>
            <a:ext cx="4660232" cy="1325563"/>
          </a:xfrm>
        </p:spPr>
        <p:txBody>
          <a:bodyPr/>
          <a:lstStyle/>
          <a:p>
            <a:r>
              <a:rPr lang="en-US" dirty="0"/>
              <a:t>Create a Basic Sample DB</a:t>
            </a:r>
          </a:p>
        </p:txBody>
      </p:sp>
      <p:pic>
        <p:nvPicPr>
          <p:cNvPr id="8" name="Picture 7"/>
          <p:cNvPicPr/>
          <p:nvPr/>
        </p:nvPicPr>
        <p:blipFill>
          <a:blip r:embed="rId3"/>
          <a:stretch>
            <a:fillRect/>
          </a:stretch>
        </p:blipFill>
        <p:spPr>
          <a:xfrm>
            <a:off x="6066183" y="1315610"/>
            <a:ext cx="5943600" cy="3246120"/>
          </a:xfrm>
          <a:prstGeom prst="rect">
            <a:avLst/>
          </a:prstGeom>
        </p:spPr>
      </p:pic>
    </p:spTree>
    <p:extLst>
      <p:ext uri="{BB962C8B-B14F-4D97-AF65-F5344CB8AC3E}">
        <p14:creationId xmlns:p14="http://schemas.microsoft.com/office/powerpoint/2010/main" val="3607599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49</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a:bodyPr>
          <a:lstStyle/>
          <a:p>
            <a:r>
              <a:rPr lang="en-US" dirty="0"/>
              <a:t>You should then see your database in the list. </a:t>
            </a:r>
          </a:p>
          <a:p>
            <a:r>
              <a:rPr lang="en-US" dirty="0"/>
              <a:t>Click on ‘</a:t>
            </a:r>
            <a:r>
              <a:rPr lang="en-US" dirty="0" err="1"/>
              <a:t>mysampledb</a:t>
            </a:r>
            <a:r>
              <a:rPr lang="en-US" dirty="0"/>
              <a:t>’, then click on the SQL tab. </a:t>
            </a:r>
          </a:p>
          <a:p>
            <a:r>
              <a:rPr lang="en-US" dirty="0"/>
              <a:t>Use the </a:t>
            </a:r>
            <a:r>
              <a:rPr lang="en-US" dirty="0">
                <a:hlinkClick r:id="rId3"/>
              </a:rPr>
              <a:t>following SQL statement </a:t>
            </a:r>
            <a:r>
              <a:rPr lang="en-US" dirty="0"/>
              <a:t>to create a table called ‘customers’.</a:t>
            </a:r>
          </a:p>
        </p:txBody>
      </p:sp>
      <p:sp>
        <p:nvSpPr>
          <p:cNvPr id="7" name="Title 6"/>
          <p:cNvSpPr>
            <a:spLocks noGrp="1"/>
          </p:cNvSpPr>
          <p:nvPr>
            <p:ph type="title"/>
          </p:nvPr>
        </p:nvSpPr>
        <p:spPr>
          <a:xfrm>
            <a:off x="838200" y="365125"/>
            <a:ext cx="4660232" cy="1325563"/>
          </a:xfrm>
        </p:spPr>
        <p:txBody>
          <a:bodyPr/>
          <a:lstStyle/>
          <a:p>
            <a:r>
              <a:rPr lang="en-US" dirty="0"/>
              <a:t>Create a Basic Sample DB</a:t>
            </a:r>
          </a:p>
        </p:txBody>
      </p:sp>
      <p:sp>
        <p:nvSpPr>
          <p:cNvPr id="2" name="TextBox 1"/>
          <p:cNvSpPr txBox="1"/>
          <p:nvPr/>
        </p:nvSpPr>
        <p:spPr>
          <a:xfrm>
            <a:off x="5724939" y="1690688"/>
            <a:ext cx="5327374"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TABLE `customers`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mediumint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unsigned NOT NULL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auto_increment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varchar(255) default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lname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varchar(255) default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`address` varchar(255) default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`city` varchar(255),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`state` varchar(50) default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`zip` varchar(10) default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PRIMARY KEY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AUTO_INCREMENT=1;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71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08E89D5E-1885-4160-AC77-CC471DD1D0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11">
            <a:extLst>
              <a:ext uri="{FF2B5EF4-FFF2-40B4-BE49-F238E27FC236}">
                <a16:creationId xmlns:a16="http://schemas.microsoft.com/office/drawing/2014/main" id="{550D2BD1-98F9-412D-905B-3A843EF4078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6B59CF9-1638-40AE-AAEA-EE75FD98FE89}"/>
              </a:ext>
            </a:extLst>
          </p:cNvPr>
          <p:cNvSpPr>
            <a:spLocks noGrp="1"/>
          </p:cNvSpPr>
          <p:nvPr>
            <p:ph type="title"/>
          </p:nvPr>
        </p:nvSpPr>
        <p:spPr>
          <a:xfrm>
            <a:off x="943277" y="712269"/>
            <a:ext cx="3370998" cy="5502264"/>
          </a:xfrm>
        </p:spPr>
        <p:txBody>
          <a:bodyPr>
            <a:normAutofit/>
          </a:bodyPr>
          <a:lstStyle/>
          <a:p>
            <a:r>
              <a:rPr lang="en-US">
                <a:solidFill>
                  <a:srgbClr val="FFFFFF"/>
                </a:solidFill>
              </a:rPr>
              <a:t>This week…</a:t>
            </a:r>
          </a:p>
        </p:txBody>
      </p:sp>
      <p:graphicFrame>
        <p:nvGraphicFramePr>
          <p:cNvPr id="22" name="Content Placeholder 2"/>
          <p:cNvGraphicFramePr>
            <a:graphicFrameLocks noGrp="1"/>
          </p:cNvGraphicFramePr>
          <p:nvPr>
            <p:ph idx="1"/>
            <p:extLst>
              <p:ext uri="{D42A27DB-BD31-4B8C-83A1-F6EECF244321}">
                <p14:modId xmlns:p14="http://schemas.microsoft.com/office/powerpoint/2010/main" val="239523731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2708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50</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70000" lnSpcReduction="20000"/>
          </a:bodyPr>
          <a:lstStyle/>
          <a:p>
            <a:r>
              <a:rPr lang="en-US" dirty="0"/>
              <a:t>You should then see your database in the list. </a:t>
            </a:r>
          </a:p>
          <a:p>
            <a:r>
              <a:rPr lang="en-US" dirty="0"/>
              <a:t>Click on ‘</a:t>
            </a:r>
            <a:r>
              <a:rPr lang="en-US" dirty="0" err="1"/>
              <a:t>mysampledb</a:t>
            </a:r>
            <a:r>
              <a:rPr lang="en-US" dirty="0"/>
              <a:t>’, then click on the SQL tab. </a:t>
            </a:r>
          </a:p>
          <a:p>
            <a:r>
              <a:rPr lang="en-US" dirty="0"/>
              <a:t>Use the </a:t>
            </a:r>
            <a:r>
              <a:rPr lang="en-US" dirty="0">
                <a:hlinkClick r:id="rId3"/>
              </a:rPr>
              <a:t>following SQL statement </a:t>
            </a:r>
            <a:r>
              <a:rPr lang="en-US" dirty="0"/>
              <a:t>to create a table called ‘customers’.</a:t>
            </a:r>
          </a:p>
          <a:p>
            <a:r>
              <a:rPr lang="en-US" dirty="0"/>
              <a:t>Note: the snapshot uses a DROP TABLE statement. Do not use this for now. It will attempt to delete any table with the name ‘customers’. Since you do not currently have one, you’ll receive an error </a:t>
            </a:r>
            <a:r>
              <a:rPr lang="en-US" dirty="0" err="1"/>
              <a:t>msg</a:t>
            </a:r>
            <a:r>
              <a:rPr lang="en-US" dirty="0"/>
              <a:t> stating that it does not exist.</a:t>
            </a:r>
          </a:p>
        </p:txBody>
      </p:sp>
      <p:sp>
        <p:nvSpPr>
          <p:cNvPr id="7" name="Title 6"/>
          <p:cNvSpPr>
            <a:spLocks noGrp="1"/>
          </p:cNvSpPr>
          <p:nvPr>
            <p:ph type="title"/>
          </p:nvPr>
        </p:nvSpPr>
        <p:spPr>
          <a:xfrm>
            <a:off x="838200" y="365125"/>
            <a:ext cx="4660232" cy="1325563"/>
          </a:xfrm>
        </p:spPr>
        <p:txBody>
          <a:bodyPr/>
          <a:lstStyle/>
          <a:p>
            <a:r>
              <a:rPr lang="en-US" dirty="0"/>
              <a:t>Create a Basic Sample DB</a:t>
            </a:r>
          </a:p>
        </p:txBody>
      </p:sp>
      <p:pic>
        <p:nvPicPr>
          <p:cNvPr id="8" name="Picture 7"/>
          <p:cNvPicPr/>
          <p:nvPr/>
        </p:nvPicPr>
        <p:blipFill>
          <a:blip r:embed="rId4"/>
          <a:stretch>
            <a:fillRect/>
          </a:stretch>
        </p:blipFill>
        <p:spPr>
          <a:xfrm>
            <a:off x="6394643" y="269603"/>
            <a:ext cx="5233670" cy="6060440"/>
          </a:xfrm>
          <a:prstGeom prst="rect">
            <a:avLst/>
          </a:prstGeom>
        </p:spPr>
      </p:pic>
    </p:spTree>
    <p:extLst>
      <p:ext uri="{BB962C8B-B14F-4D97-AF65-F5344CB8AC3E}">
        <p14:creationId xmlns:p14="http://schemas.microsoft.com/office/powerpoint/2010/main" val="4191416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51</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a:bodyPr>
          <a:lstStyle/>
          <a:p>
            <a:r>
              <a:rPr lang="en-US" dirty="0"/>
              <a:t>You should then have a ‘customers’ table that does not contain any data. </a:t>
            </a:r>
          </a:p>
          <a:p>
            <a:r>
              <a:rPr lang="en-US" dirty="0"/>
              <a:t>Click </a:t>
            </a:r>
            <a:r>
              <a:rPr lang="en-US" u="sng" dirty="0">
                <a:hlinkClick r:id="rId3"/>
              </a:rPr>
              <a:t>here</a:t>
            </a:r>
            <a:r>
              <a:rPr lang="en-US" dirty="0"/>
              <a:t> to download sample data to insert into the ‘customers’ table. Open the file in a text editor.</a:t>
            </a:r>
          </a:p>
        </p:txBody>
      </p:sp>
      <p:sp>
        <p:nvSpPr>
          <p:cNvPr id="7" name="Title 6"/>
          <p:cNvSpPr>
            <a:spLocks noGrp="1"/>
          </p:cNvSpPr>
          <p:nvPr>
            <p:ph type="title"/>
          </p:nvPr>
        </p:nvSpPr>
        <p:spPr>
          <a:xfrm>
            <a:off x="838200" y="365125"/>
            <a:ext cx="4660232" cy="1325563"/>
          </a:xfrm>
        </p:spPr>
        <p:txBody>
          <a:bodyPr/>
          <a:lstStyle/>
          <a:p>
            <a:r>
              <a:rPr lang="en-US" dirty="0"/>
              <a:t>Create a Basic Sample DB</a:t>
            </a:r>
          </a:p>
        </p:txBody>
      </p:sp>
      <p:pic>
        <p:nvPicPr>
          <p:cNvPr id="9" name="Picture 8"/>
          <p:cNvPicPr/>
          <p:nvPr/>
        </p:nvPicPr>
        <p:blipFill>
          <a:blip r:embed="rId4"/>
          <a:stretch>
            <a:fillRect/>
          </a:stretch>
        </p:blipFill>
        <p:spPr>
          <a:xfrm>
            <a:off x="5867400" y="1693762"/>
            <a:ext cx="5943600" cy="2074545"/>
          </a:xfrm>
          <a:prstGeom prst="rect">
            <a:avLst/>
          </a:prstGeom>
        </p:spPr>
      </p:pic>
    </p:spTree>
    <p:extLst>
      <p:ext uri="{BB962C8B-B14F-4D97-AF65-F5344CB8AC3E}">
        <p14:creationId xmlns:p14="http://schemas.microsoft.com/office/powerpoint/2010/main" val="127642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52</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a:bodyPr>
          <a:lstStyle/>
          <a:p>
            <a:r>
              <a:rPr lang="en-US" dirty="0"/>
              <a:t>Press CTRL+A to highlight all the contents, and CTRL+C to copy. </a:t>
            </a:r>
          </a:p>
          <a:p>
            <a:r>
              <a:rPr lang="en-US" dirty="0"/>
              <a:t>Paste this into the SQL tab in </a:t>
            </a:r>
            <a:r>
              <a:rPr lang="en-US" dirty="0" err="1"/>
              <a:t>phpMyAdmin</a:t>
            </a:r>
            <a:r>
              <a:rPr lang="en-US" dirty="0"/>
              <a:t>. </a:t>
            </a:r>
          </a:p>
          <a:p>
            <a:r>
              <a:rPr lang="en-US" dirty="0"/>
              <a:t>Click GO. </a:t>
            </a:r>
          </a:p>
        </p:txBody>
      </p:sp>
      <p:sp>
        <p:nvSpPr>
          <p:cNvPr id="7" name="Title 6"/>
          <p:cNvSpPr>
            <a:spLocks noGrp="1"/>
          </p:cNvSpPr>
          <p:nvPr>
            <p:ph type="title"/>
          </p:nvPr>
        </p:nvSpPr>
        <p:spPr>
          <a:xfrm>
            <a:off x="838200" y="365125"/>
            <a:ext cx="4660232" cy="1325563"/>
          </a:xfrm>
        </p:spPr>
        <p:txBody>
          <a:bodyPr/>
          <a:lstStyle/>
          <a:p>
            <a:r>
              <a:rPr lang="en-US" dirty="0"/>
              <a:t>Create a Basic Sample DB</a:t>
            </a:r>
          </a:p>
        </p:txBody>
      </p:sp>
      <p:pic>
        <p:nvPicPr>
          <p:cNvPr id="8" name="Picture 7"/>
          <p:cNvPicPr/>
          <p:nvPr/>
        </p:nvPicPr>
        <p:blipFill>
          <a:blip r:embed="rId3"/>
          <a:stretch>
            <a:fillRect/>
          </a:stretch>
        </p:blipFill>
        <p:spPr>
          <a:xfrm>
            <a:off x="6620289" y="703379"/>
            <a:ext cx="4305300" cy="5007610"/>
          </a:xfrm>
          <a:prstGeom prst="rect">
            <a:avLst/>
          </a:prstGeom>
        </p:spPr>
      </p:pic>
    </p:spTree>
    <p:extLst>
      <p:ext uri="{BB962C8B-B14F-4D97-AF65-F5344CB8AC3E}">
        <p14:creationId xmlns:p14="http://schemas.microsoft.com/office/powerpoint/2010/main" val="3235145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53</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a:bodyPr>
          <a:lstStyle/>
          <a:p>
            <a:r>
              <a:rPr lang="en-US" dirty="0"/>
              <a:t>This will insert a total of 100 rows of sample data in 2 batches of 50 rows of sample data to the ‘customers’ table.</a:t>
            </a:r>
          </a:p>
        </p:txBody>
      </p:sp>
      <p:sp>
        <p:nvSpPr>
          <p:cNvPr id="7" name="Title 6"/>
          <p:cNvSpPr>
            <a:spLocks noGrp="1"/>
          </p:cNvSpPr>
          <p:nvPr>
            <p:ph type="title"/>
          </p:nvPr>
        </p:nvSpPr>
        <p:spPr>
          <a:xfrm>
            <a:off x="838200" y="365125"/>
            <a:ext cx="4660232" cy="1325563"/>
          </a:xfrm>
        </p:spPr>
        <p:txBody>
          <a:bodyPr/>
          <a:lstStyle/>
          <a:p>
            <a:r>
              <a:rPr lang="en-US" dirty="0"/>
              <a:t>Create a Basic Sample DB</a:t>
            </a:r>
          </a:p>
        </p:txBody>
      </p:sp>
      <p:pic>
        <p:nvPicPr>
          <p:cNvPr id="9" name="Picture 8"/>
          <p:cNvPicPr/>
          <p:nvPr/>
        </p:nvPicPr>
        <p:blipFill>
          <a:blip r:embed="rId3"/>
          <a:stretch>
            <a:fillRect/>
          </a:stretch>
        </p:blipFill>
        <p:spPr>
          <a:xfrm>
            <a:off x="5498432" y="828403"/>
            <a:ext cx="5943600" cy="5501640"/>
          </a:xfrm>
          <a:prstGeom prst="rect">
            <a:avLst/>
          </a:prstGeom>
        </p:spPr>
      </p:pic>
    </p:spTree>
    <p:extLst>
      <p:ext uri="{BB962C8B-B14F-4D97-AF65-F5344CB8AC3E}">
        <p14:creationId xmlns:p14="http://schemas.microsoft.com/office/powerpoint/2010/main" val="4172939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54</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85000" lnSpcReduction="10000"/>
          </a:bodyPr>
          <a:lstStyle/>
          <a:p>
            <a:r>
              <a:rPr lang="en-US" dirty="0"/>
              <a:t>You should now be able to browse through the data you’ve just added to your sample database.</a:t>
            </a:r>
          </a:p>
          <a:p>
            <a:r>
              <a:rPr lang="en-US" dirty="0"/>
              <a:t>Great resource for creating sample dummy data:</a:t>
            </a:r>
          </a:p>
          <a:p>
            <a:pPr lvl="1"/>
            <a:r>
              <a:rPr lang="en-US" dirty="0" err="1"/>
              <a:t>GenerateData</a:t>
            </a:r>
            <a:r>
              <a:rPr lang="en-US" dirty="0"/>
              <a:t> </a:t>
            </a:r>
            <a:r>
              <a:rPr lang="en-US" u="sng" dirty="0">
                <a:hlinkClick r:id="rId3"/>
              </a:rPr>
              <a:t>http://www.generatedata.com/</a:t>
            </a:r>
            <a:r>
              <a:rPr lang="en-US" dirty="0"/>
              <a:t> </a:t>
            </a:r>
          </a:p>
          <a:p>
            <a:r>
              <a:rPr lang="en-US" dirty="0"/>
              <a:t>This concludes what you need to do for the mod 1 activity.</a:t>
            </a:r>
          </a:p>
        </p:txBody>
      </p:sp>
      <p:sp>
        <p:nvSpPr>
          <p:cNvPr id="7" name="Title 6"/>
          <p:cNvSpPr>
            <a:spLocks noGrp="1"/>
          </p:cNvSpPr>
          <p:nvPr>
            <p:ph type="title"/>
          </p:nvPr>
        </p:nvSpPr>
        <p:spPr>
          <a:xfrm>
            <a:off x="838200" y="365125"/>
            <a:ext cx="4660232" cy="1325563"/>
          </a:xfrm>
        </p:spPr>
        <p:txBody>
          <a:bodyPr/>
          <a:lstStyle/>
          <a:p>
            <a:r>
              <a:rPr lang="en-US" dirty="0"/>
              <a:t>Create a Basic Sample DB</a:t>
            </a:r>
          </a:p>
        </p:txBody>
      </p:sp>
      <p:pic>
        <p:nvPicPr>
          <p:cNvPr id="8" name="Picture 7"/>
          <p:cNvPicPr/>
          <p:nvPr/>
        </p:nvPicPr>
        <p:blipFill>
          <a:blip r:embed="rId4"/>
          <a:stretch>
            <a:fillRect/>
          </a:stretch>
        </p:blipFill>
        <p:spPr>
          <a:xfrm>
            <a:off x="5498432" y="1238112"/>
            <a:ext cx="5943600" cy="4222750"/>
          </a:xfrm>
          <a:prstGeom prst="rect">
            <a:avLst/>
          </a:prstGeom>
        </p:spPr>
      </p:pic>
    </p:spTree>
    <p:extLst>
      <p:ext uri="{BB962C8B-B14F-4D97-AF65-F5344CB8AC3E}">
        <p14:creationId xmlns:p14="http://schemas.microsoft.com/office/powerpoint/2010/main" val="4062054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55</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92500" lnSpcReduction="10000"/>
          </a:bodyPr>
          <a:lstStyle/>
          <a:p>
            <a:r>
              <a:rPr lang="en-US" dirty="0"/>
              <a:t>Download a Text Editor</a:t>
            </a:r>
          </a:p>
          <a:p>
            <a:r>
              <a:rPr lang="en-US" dirty="0"/>
              <a:t>You’ll need a way to edit PHP script files. </a:t>
            </a:r>
          </a:p>
          <a:p>
            <a:r>
              <a:rPr lang="en-US" dirty="0"/>
              <a:t>You may use whatever you are most comfortable with. I happen to use Atom.</a:t>
            </a:r>
          </a:p>
          <a:p>
            <a:r>
              <a:rPr lang="en-US" dirty="0"/>
              <a:t>Download Atom, </a:t>
            </a:r>
            <a:r>
              <a:rPr lang="en-US" u="sng" dirty="0">
                <a:hlinkClick r:id="rId3"/>
              </a:rPr>
              <a:t>here</a:t>
            </a:r>
            <a:r>
              <a:rPr lang="en-US" dirty="0"/>
              <a:t>. </a:t>
            </a:r>
            <a:r>
              <a:rPr lang="en-US" u="sng" dirty="0">
                <a:hlinkClick r:id="rId4"/>
              </a:rPr>
              <a:t>Use these instructions</a:t>
            </a:r>
            <a:r>
              <a:rPr lang="en-US" dirty="0"/>
              <a:t> to install Atom.</a:t>
            </a:r>
          </a:p>
        </p:txBody>
      </p:sp>
      <p:sp>
        <p:nvSpPr>
          <p:cNvPr id="7" name="Title 6"/>
          <p:cNvSpPr>
            <a:spLocks noGrp="1"/>
          </p:cNvSpPr>
          <p:nvPr>
            <p:ph type="title"/>
          </p:nvPr>
        </p:nvSpPr>
        <p:spPr>
          <a:xfrm>
            <a:off x="838200" y="365125"/>
            <a:ext cx="4660232" cy="1325563"/>
          </a:xfrm>
        </p:spPr>
        <p:txBody>
          <a:bodyPr>
            <a:normAutofit/>
          </a:bodyPr>
          <a:lstStyle/>
          <a:p>
            <a:r>
              <a:rPr lang="en-US" dirty="0"/>
              <a:t>Use a text editor</a:t>
            </a:r>
          </a:p>
        </p:txBody>
      </p:sp>
      <p:pic>
        <p:nvPicPr>
          <p:cNvPr id="8" name="Picture 7"/>
          <p:cNvPicPr/>
          <p:nvPr/>
        </p:nvPicPr>
        <p:blipFill>
          <a:blip r:embed="rId5"/>
          <a:stretch>
            <a:fillRect/>
          </a:stretch>
        </p:blipFill>
        <p:spPr>
          <a:xfrm>
            <a:off x="6480312" y="673017"/>
            <a:ext cx="4919870" cy="5803983"/>
          </a:xfrm>
          <a:prstGeom prst="rect">
            <a:avLst/>
          </a:prstGeom>
        </p:spPr>
      </p:pic>
    </p:spTree>
    <p:extLst>
      <p:ext uri="{BB962C8B-B14F-4D97-AF65-F5344CB8AC3E}">
        <p14:creationId xmlns:p14="http://schemas.microsoft.com/office/powerpoint/2010/main" val="3057290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56</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85000" lnSpcReduction="20000"/>
          </a:bodyPr>
          <a:lstStyle/>
          <a:p>
            <a:r>
              <a:rPr lang="en-US" dirty="0"/>
              <a:t>You’ll need a way to transport your PHP script files to your virtual machine. We will use FileZilla, which is a Windows and MAC compatible FTP client. You can download a copy </a:t>
            </a:r>
            <a:r>
              <a:rPr lang="en-US" u="sng" dirty="0">
                <a:hlinkClick r:id="rId3"/>
              </a:rPr>
              <a:t>here</a:t>
            </a:r>
            <a:r>
              <a:rPr lang="en-US" dirty="0"/>
              <a:t>. </a:t>
            </a:r>
          </a:p>
          <a:p>
            <a:r>
              <a:rPr lang="en-US" u="sng" dirty="0">
                <a:hlinkClick r:id="rId4"/>
              </a:rPr>
              <a:t>Use these instructions</a:t>
            </a:r>
            <a:r>
              <a:rPr lang="en-US" dirty="0"/>
              <a:t> to install and configure </a:t>
            </a:r>
            <a:r>
              <a:rPr lang="en-US" dirty="0" err="1"/>
              <a:t>Filezilla</a:t>
            </a:r>
            <a:r>
              <a:rPr lang="en-US" dirty="0"/>
              <a:t>. </a:t>
            </a:r>
            <a:r>
              <a:rPr lang="en-US" b="1" dirty="0"/>
              <a:t>Note: To connect you should use SFTP, and use the same login information you created to connect via Putty SSH. </a:t>
            </a:r>
            <a:endParaRPr lang="en-US" dirty="0"/>
          </a:p>
        </p:txBody>
      </p:sp>
      <p:sp>
        <p:nvSpPr>
          <p:cNvPr id="7" name="Title 6"/>
          <p:cNvSpPr>
            <a:spLocks noGrp="1"/>
          </p:cNvSpPr>
          <p:nvPr>
            <p:ph type="title"/>
          </p:nvPr>
        </p:nvSpPr>
        <p:spPr>
          <a:xfrm>
            <a:off x="838200" y="365125"/>
            <a:ext cx="4660232" cy="1325563"/>
          </a:xfrm>
        </p:spPr>
        <p:txBody>
          <a:bodyPr>
            <a:normAutofit/>
          </a:bodyPr>
          <a:lstStyle/>
          <a:p>
            <a:r>
              <a:rPr lang="en-US" b="1" dirty="0"/>
              <a:t>Download and Install an FTP Client</a:t>
            </a:r>
            <a:endParaRPr lang="en-US" dirty="0"/>
          </a:p>
        </p:txBody>
      </p:sp>
      <p:pic>
        <p:nvPicPr>
          <p:cNvPr id="2" name="Picture 1"/>
          <p:cNvPicPr>
            <a:picLocks noChangeAspect="1"/>
          </p:cNvPicPr>
          <p:nvPr/>
        </p:nvPicPr>
        <p:blipFill>
          <a:blip r:embed="rId5"/>
          <a:stretch>
            <a:fillRect/>
          </a:stretch>
        </p:blipFill>
        <p:spPr>
          <a:xfrm>
            <a:off x="5498432" y="1348546"/>
            <a:ext cx="6229859" cy="4479565"/>
          </a:xfrm>
          <a:prstGeom prst="rect">
            <a:avLst/>
          </a:prstGeom>
        </p:spPr>
      </p:pic>
    </p:spTree>
    <p:extLst>
      <p:ext uri="{BB962C8B-B14F-4D97-AF65-F5344CB8AC3E}">
        <p14:creationId xmlns:p14="http://schemas.microsoft.com/office/powerpoint/2010/main" val="1282224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57</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942347" cy="3885364"/>
          </a:xfrm>
        </p:spPr>
        <p:txBody>
          <a:bodyPr>
            <a:normAutofit fontScale="47500" lnSpcReduction="20000"/>
          </a:bodyPr>
          <a:lstStyle/>
          <a:p>
            <a:r>
              <a:rPr lang="en-US" dirty="0"/>
              <a:t>While connected to your LAMP VM using </a:t>
            </a:r>
            <a:r>
              <a:rPr lang="en-US" dirty="0" err="1"/>
              <a:t>Filezilla</a:t>
            </a:r>
            <a:r>
              <a:rPr lang="en-US" dirty="0"/>
              <a:t>, you will need to browse to the remote folder that contains your web documents. Browse to the following path:</a:t>
            </a:r>
          </a:p>
          <a:p>
            <a:r>
              <a:rPr lang="en-US" dirty="0"/>
              <a:t>/opt/</a:t>
            </a:r>
            <a:r>
              <a:rPr lang="en-US" dirty="0" err="1"/>
              <a:t>bitnami</a:t>
            </a:r>
            <a:r>
              <a:rPr lang="en-US" dirty="0"/>
              <a:t>/apache2/</a:t>
            </a:r>
            <a:r>
              <a:rPr lang="en-US" dirty="0" err="1"/>
              <a:t>htdocs</a:t>
            </a:r>
            <a:endParaRPr lang="en-US" dirty="0"/>
          </a:p>
          <a:p>
            <a:r>
              <a:rPr lang="en-US" dirty="0"/>
              <a:t>You should see your web application’s home page, ‘index.html’, a few other files, and the ‘</a:t>
            </a:r>
            <a:r>
              <a:rPr lang="en-US" dirty="0" err="1"/>
              <a:t>img</a:t>
            </a:r>
            <a:r>
              <a:rPr lang="en-US" dirty="0"/>
              <a:t>’ folder.</a:t>
            </a:r>
          </a:p>
          <a:p>
            <a:r>
              <a:rPr lang="en-US" dirty="0"/>
              <a:t>Now, you may copy the module 1 sample code to the ‘</a:t>
            </a:r>
            <a:r>
              <a:rPr lang="en-US" dirty="0" err="1"/>
              <a:t>htdocs</a:t>
            </a:r>
            <a:r>
              <a:rPr lang="en-US" dirty="0"/>
              <a:t>’ folder on your remote site.</a:t>
            </a:r>
          </a:p>
          <a:p>
            <a:r>
              <a:rPr lang="en-US" dirty="0"/>
              <a:t>**Important note**: Make sure that when you copy this file to the </a:t>
            </a:r>
            <a:r>
              <a:rPr lang="en-US" dirty="0" err="1"/>
              <a:t>htdocs</a:t>
            </a:r>
            <a:r>
              <a:rPr lang="en-US" dirty="0"/>
              <a:t> folder, you rename it as ‘index.html’. Webservers look for default documents as homepages such as “</a:t>
            </a:r>
            <a:r>
              <a:rPr lang="en-US" dirty="0" err="1"/>
              <a:t>index.php</a:t>
            </a:r>
            <a:r>
              <a:rPr lang="en-US" dirty="0"/>
              <a:t>” or “index.html”, or “default.html” or “</a:t>
            </a:r>
            <a:r>
              <a:rPr lang="en-US" dirty="0" err="1"/>
              <a:t>default.php</a:t>
            </a:r>
            <a:r>
              <a:rPr lang="en-US" dirty="0"/>
              <a:t>”. Otherwise, you need to browse to a specific URL to view your page, like </a:t>
            </a:r>
            <a:br>
              <a:rPr lang="en-US" dirty="0"/>
            </a:br>
            <a:r>
              <a:rPr lang="en-US" dirty="0"/>
              <a:t>http://[VM name}.centralus.cloudapp.azure.com/[filename]</a:t>
            </a:r>
          </a:p>
        </p:txBody>
      </p:sp>
      <p:sp>
        <p:nvSpPr>
          <p:cNvPr id="7" name="Title 6"/>
          <p:cNvSpPr>
            <a:spLocks noGrp="1"/>
          </p:cNvSpPr>
          <p:nvPr>
            <p:ph type="title"/>
          </p:nvPr>
        </p:nvSpPr>
        <p:spPr>
          <a:xfrm>
            <a:off x="838200" y="365125"/>
            <a:ext cx="4660232" cy="1325563"/>
          </a:xfrm>
        </p:spPr>
        <p:txBody>
          <a:bodyPr>
            <a:normAutofit/>
          </a:bodyPr>
          <a:lstStyle/>
          <a:p>
            <a:r>
              <a:rPr lang="en-US" b="1" dirty="0"/>
              <a:t>Download and Install an FTP Client</a:t>
            </a:r>
            <a:endParaRPr lang="en-US" dirty="0"/>
          </a:p>
        </p:txBody>
      </p:sp>
      <p:pic>
        <p:nvPicPr>
          <p:cNvPr id="6" name="Picture 5"/>
          <p:cNvPicPr>
            <a:picLocks noChangeAspect="1"/>
          </p:cNvPicPr>
          <p:nvPr/>
        </p:nvPicPr>
        <p:blipFill>
          <a:blip r:embed="rId3"/>
          <a:stretch>
            <a:fillRect/>
          </a:stretch>
        </p:blipFill>
        <p:spPr>
          <a:xfrm>
            <a:off x="5273145" y="1567151"/>
            <a:ext cx="6443386" cy="4944925"/>
          </a:xfrm>
          <a:prstGeom prst="rect">
            <a:avLst/>
          </a:prstGeom>
        </p:spPr>
      </p:pic>
    </p:spTree>
    <p:extLst>
      <p:ext uri="{BB962C8B-B14F-4D97-AF65-F5344CB8AC3E}">
        <p14:creationId xmlns:p14="http://schemas.microsoft.com/office/powerpoint/2010/main" val="1654832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58</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3487133" cy="3885364"/>
          </a:xfrm>
        </p:spPr>
        <p:txBody>
          <a:bodyPr>
            <a:normAutofit fontScale="62500" lnSpcReduction="20000"/>
          </a:bodyPr>
          <a:lstStyle/>
          <a:p>
            <a:r>
              <a:rPr lang="en-US" dirty="0"/>
              <a:t>Now, browse to that page using your web browser. Use the FQDN + ‘/’ + the filename. For example:</a:t>
            </a:r>
          </a:p>
          <a:p>
            <a:r>
              <a:rPr lang="en-US" dirty="0"/>
              <a:t>http://[YOUR VM NAME].southcentralus.cloudapp.azure.com/index.html</a:t>
            </a:r>
            <a:br>
              <a:rPr lang="en-US" dirty="0"/>
            </a:br>
            <a:br>
              <a:rPr lang="en-US" dirty="0"/>
            </a:br>
            <a:r>
              <a:rPr lang="en-US" dirty="0"/>
              <a:t>Or</a:t>
            </a:r>
            <a:br>
              <a:rPr lang="en-US" dirty="0"/>
            </a:br>
            <a:br>
              <a:rPr lang="en-US" dirty="0"/>
            </a:br>
            <a:r>
              <a:rPr lang="en-US" dirty="0"/>
              <a:t>http://[YOUR VM NAME].southcentralus.cloudapp.azure.com/mod1_ex1.html</a:t>
            </a:r>
          </a:p>
          <a:p>
            <a:r>
              <a:rPr lang="en-US" dirty="0"/>
              <a:t>You should see the page you just copied (mod1_activity.html).</a:t>
            </a:r>
          </a:p>
        </p:txBody>
      </p:sp>
      <p:sp>
        <p:nvSpPr>
          <p:cNvPr id="7" name="Title 6"/>
          <p:cNvSpPr>
            <a:spLocks noGrp="1"/>
          </p:cNvSpPr>
          <p:nvPr>
            <p:ph type="title"/>
          </p:nvPr>
        </p:nvSpPr>
        <p:spPr>
          <a:xfrm>
            <a:off x="838200" y="365125"/>
            <a:ext cx="4660232" cy="1325563"/>
          </a:xfrm>
        </p:spPr>
        <p:txBody>
          <a:bodyPr>
            <a:normAutofit/>
          </a:bodyPr>
          <a:lstStyle/>
          <a:p>
            <a:r>
              <a:rPr lang="en-US" b="1" dirty="0"/>
              <a:t>Browse to the page</a:t>
            </a:r>
            <a:endParaRPr lang="en-US" dirty="0"/>
          </a:p>
        </p:txBody>
      </p:sp>
      <p:pic>
        <p:nvPicPr>
          <p:cNvPr id="2" name="Picture 1">
            <a:extLst>
              <a:ext uri="{FF2B5EF4-FFF2-40B4-BE49-F238E27FC236}">
                <a16:creationId xmlns:a16="http://schemas.microsoft.com/office/drawing/2014/main" id="{0F872767-08FF-42F4-B594-94E50A6E961C}"/>
              </a:ext>
            </a:extLst>
          </p:cNvPr>
          <p:cNvPicPr>
            <a:picLocks noChangeAspect="1"/>
          </p:cNvPicPr>
          <p:nvPr/>
        </p:nvPicPr>
        <p:blipFill>
          <a:blip r:embed="rId3"/>
          <a:stretch>
            <a:fillRect/>
          </a:stretch>
        </p:blipFill>
        <p:spPr>
          <a:xfrm>
            <a:off x="4325333" y="1825625"/>
            <a:ext cx="7866667" cy="3323809"/>
          </a:xfrm>
          <a:prstGeom prst="rect">
            <a:avLst/>
          </a:prstGeom>
        </p:spPr>
      </p:pic>
    </p:spTree>
    <p:extLst>
      <p:ext uri="{BB962C8B-B14F-4D97-AF65-F5344CB8AC3E}">
        <p14:creationId xmlns:p14="http://schemas.microsoft.com/office/powerpoint/2010/main" val="3085212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2E0AFE-704B-4CB8-AB9D-D447278759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575911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generated with high confidence">
            <a:extLst>
              <a:ext uri="{FF2B5EF4-FFF2-40B4-BE49-F238E27FC236}">
                <a16:creationId xmlns:a16="http://schemas.microsoft.com/office/drawing/2014/main" id="{FA4C9492-2DE8-4624-BED7-43F85604EBEC}"/>
              </a:ext>
            </a:extLst>
          </p:cNvPr>
          <p:cNvPicPr>
            <a:picLocks noChangeAspect="1"/>
          </p:cNvPicPr>
          <p:nvPr/>
        </p:nvPicPr>
        <p:blipFill>
          <a:blip r:embed="rId2"/>
          <a:stretch>
            <a:fillRect/>
          </a:stretch>
        </p:blipFill>
        <p:spPr>
          <a:xfrm>
            <a:off x="6612690" y="2810760"/>
            <a:ext cx="5085312" cy="3407159"/>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1FB46592-5286-4C45-967F-8D6E7C1E3C9D}"/>
              </a:ext>
            </a:extLst>
          </p:cNvPr>
          <p:cNvPicPr>
            <a:picLocks noChangeAspect="1"/>
          </p:cNvPicPr>
          <p:nvPr/>
        </p:nvPicPr>
        <p:blipFill>
          <a:blip r:embed="rId3"/>
          <a:stretch>
            <a:fillRect/>
          </a:stretch>
        </p:blipFill>
        <p:spPr>
          <a:xfrm>
            <a:off x="6769306" y="321176"/>
            <a:ext cx="1894598" cy="2190287"/>
          </a:xfrm>
          <a:prstGeom prst="rect">
            <a:avLst/>
          </a:prstGeom>
        </p:spPr>
      </p:pic>
      <p:pic>
        <p:nvPicPr>
          <p:cNvPr id="4" name="Picture 3" descr="A screenshot of a social media post&#10;&#10;Description generated with very high confidence"/>
          <p:cNvPicPr>
            <a:picLocks noChangeAspect="1"/>
          </p:cNvPicPr>
          <p:nvPr/>
        </p:nvPicPr>
        <p:blipFill>
          <a:blip r:embed="rId4"/>
          <a:stretch>
            <a:fillRect/>
          </a:stretch>
        </p:blipFill>
        <p:spPr>
          <a:xfrm>
            <a:off x="9380939" y="321733"/>
            <a:ext cx="2426293" cy="2189730"/>
          </a:xfrm>
          <a:prstGeom prst="rect">
            <a:avLst/>
          </a:prstGeom>
        </p:spPr>
      </p:pic>
      <p:sp>
        <p:nvSpPr>
          <p:cNvPr id="2" name="Title 1"/>
          <p:cNvSpPr>
            <a:spLocks noGrp="1"/>
          </p:cNvSpPr>
          <p:nvPr>
            <p:ph type="title"/>
          </p:nvPr>
        </p:nvSpPr>
        <p:spPr>
          <a:xfrm>
            <a:off x="821516" y="640263"/>
            <a:ext cx="4911826" cy="1344975"/>
          </a:xfrm>
        </p:spPr>
        <p:txBody>
          <a:bodyPr>
            <a:normAutofit/>
          </a:bodyPr>
          <a:lstStyle/>
          <a:p>
            <a:r>
              <a:rPr lang="en-US" sz="4000"/>
              <a:t>Create a GitHub account</a:t>
            </a:r>
          </a:p>
        </p:txBody>
      </p:sp>
      <p:sp>
        <p:nvSpPr>
          <p:cNvPr id="3" name="Content Placeholder 2"/>
          <p:cNvSpPr>
            <a:spLocks noGrp="1"/>
          </p:cNvSpPr>
          <p:nvPr>
            <p:ph idx="1"/>
          </p:nvPr>
        </p:nvSpPr>
        <p:spPr>
          <a:xfrm>
            <a:off x="821515" y="2121762"/>
            <a:ext cx="4911827" cy="3626917"/>
          </a:xfrm>
        </p:spPr>
        <p:txBody>
          <a:bodyPr>
            <a:normAutofit/>
          </a:bodyPr>
          <a:lstStyle/>
          <a:p>
            <a:r>
              <a:rPr lang="en-US" sz="2400" dirty="0"/>
              <a:t>Create a username and pw.</a:t>
            </a:r>
          </a:p>
          <a:p>
            <a:r>
              <a:rPr lang="en-US" sz="2400" dirty="0"/>
              <a:t>You can also sign up for a student account here:</a:t>
            </a:r>
          </a:p>
          <a:p>
            <a:pPr lvl="1"/>
            <a:r>
              <a:rPr lang="en-US" dirty="0">
                <a:hlinkClick r:id="rId5"/>
              </a:rPr>
              <a:t>https://education.github.com/</a:t>
            </a:r>
            <a:endParaRPr lang="en-US" dirty="0"/>
          </a:p>
          <a:p>
            <a:r>
              <a:rPr lang="en-US" dirty="0"/>
              <a:t>Make sure you use your Rasmussen.edu email address! </a:t>
            </a:r>
          </a:p>
        </p:txBody>
      </p:sp>
    </p:spTree>
    <p:extLst>
      <p:ext uri="{BB962C8B-B14F-4D97-AF65-F5344CB8AC3E}">
        <p14:creationId xmlns:p14="http://schemas.microsoft.com/office/powerpoint/2010/main" val="2349418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6</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15" name="Title 1"/>
          <p:cNvSpPr>
            <a:spLocks noGrp="1"/>
          </p:cNvSpPr>
          <p:nvPr>
            <p:ph type="title"/>
          </p:nvPr>
        </p:nvSpPr>
        <p:spPr>
          <a:xfrm>
            <a:off x="838200" y="365125"/>
            <a:ext cx="10515600" cy="1325563"/>
          </a:xfrm>
        </p:spPr>
        <p:txBody>
          <a:bodyPr/>
          <a:lstStyle/>
          <a:p>
            <a:r>
              <a:rPr lang="en-US" dirty="0"/>
              <a:t>Microsoft Azure</a:t>
            </a:r>
          </a:p>
        </p:txBody>
      </p:sp>
      <p:sp>
        <p:nvSpPr>
          <p:cNvPr id="16" name="Content Placeholder 2"/>
          <p:cNvSpPr>
            <a:spLocks noGrp="1"/>
          </p:cNvSpPr>
          <p:nvPr>
            <p:ph idx="1"/>
          </p:nvPr>
        </p:nvSpPr>
        <p:spPr>
          <a:xfrm>
            <a:off x="838201" y="1825625"/>
            <a:ext cx="3200400" cy="4351338"/>
          </a:xfrm>
        </p:spPr>
        <p:txBody>
          <a:bodyPr>
            <a:normAutofit/>
          </a:bodyPr>
          <a:lstStyle/>
          <a:p>
            <a:r>
              <a:rPr lang="en-US" sz="1800" dirty="0"/>
              <a:t>Go to </a:t>
            </a:r>
            <a:r>
              <a:rPr lang="en-US" sz="1800" dirty="0">
                <a:hlinkClick r:id="rId3"/>
              </a:rPr>
              <a:t>https://portal.azure.com</a:t>
            </a:r>
            <a:r>
              <a:rPr lang="en-US" sz="1800" dirty="0"/>
              <a:t> </a:t>
            </a:r>
          </a:p>
          <a:p>
            <a:r>
              <a:rPr lang="en-US" sz="1800" dirty="0"/>
              <a:t>You should have received your login information via email. If you did not, please let me know ASAP. You will need this to do your assignments.</a:t>
            </a:r>
          </a:p>
          <a:p>
            <a:r>
              <a:rPr lang="en-US" sz="1800" dirty="0"/>
              <a:t>Your Rasmussen issued login should be something like:</a:t>
            </a:r>
            <a:br>
              <a:rPr lang="en-US" sz="1800" dirty="0"/>
            </a:br>
            <a:br>
              <a:rPr lang="en-US" sz="1800" dirty="0"/>
            </a:br>
            <a:r>
              <a:rPr lang="en-US" sz="1000" dirty="0"/>
              <a:t>[</a:t>
            </a:r>
            <a:r>
              <a:rPr lang="en-US" sz="1000" dirty="0" err="1"/>
              <a:t>firstname</a:t>
            </a:r>
            <a:r>
              <a:rPr lang="en-US" sz="1000" dirty="0"/>
              <a:t>].[</a:t>
            </a:r>
            <a:r>
              <a:rPr lang="en-US" sz="1000" dirty="0" err="1"/>
              <a:t>lastname</a:t>
            </a:r>
            <a:r>
              <a:rPr lang="en-US" sz="1000" dirty="0"/>
              <a:t>]@supersites.onmicrosoft.com</a:t>
            </a:r>
            <a:endParaRPr lang="en-US" sz="1800" dirty="0"/>
          </a:p>
        </p:txBody>
      </p:sp>
      <p:pic>
        <p:nvPicPr>
          <p:cNvPr id="9" name="Picture 8"/>
          <p:cNvPicPr>
            <a:picLocks noChangeAspect="1"/>
          </p:cNvPicPr>
          <p:nvPr/>
        </p:nvPicPr>
        <p:blipFill>
          <a:blip r:embed="rId4"/>
          <a:stretch>
            <a:fillRect/>
          </a:stretch>
        </p:blipFill>
        <p:spPr>
          <a:xfrm>
            <a:off x="4173182" y="1525588"/>
            <a:ext cx="7779983" cy="4438245"/>
          </a:xfrm>
          <a:prstGeom prst="rect">
            <a:avLst/>
          </a:prstGeom>
        </p:spPr>
      </p:pic>
    </p:spTree>
    <p:extLst>
      <p:ext uri="{BB962C8B-B14F-4D97-AF65-F5344CB8AC3E}">
        <p14:creationId xmlns:p14="http://schemas.microsoft.com/office/powerpoint/2010/main" val="2631171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855" y="1447799"/>
            <a:ext cx="3108626" cy="1444752"/>
          </a:xfrm>
        </p:spPr>
        <p:txBody>
          <a:bodyPr anchor="b">
            <a:normAutofit fontScale="90000"/>
          </a:bodyPr>
          <a:lstStyle/>
          <a:p>
            <a:r>
              <a:rPr lang="en-US" sz="3200" dirty="0"/>
              <a:t>Step 3: Join a GitHub Classroom (if advised by your instructor)</a:t>
            </a:r>
          </a:p>
        </p:txBody>
      </p:sp>
      <p:sp>
        <p:nvSpPr>
          <p:cNvPr id="3" name="Content Placeholder 2"/>
          <p:cNvSpPr>
            <a:spLocks noGrp="1"/>
          </p:cNvSpPr>
          <p:nvPr>
            <p:ph idx="1"/>
          </p:nvPr>
        </p:nvSpPr>
        <p:spPr>
          <a:xfrm>
            <a:off x="643855" y="3072385"/>
            <a:ext cx="3108057" cy="2947415"/>
          </a:xfrm>
        </p:spPr>
        <p:txBody>
          <a:bodyPr>
            <a:normAutofit fontScale="62500" lnSpcReduction="20000"/>
          </a:bodyPr>
          <a:lstStyle/>
          <a:p>
            <a:r>
              <a:rPr lang="en-US" dirty="0"/>
              <a:t>If instructed, join a classroom using the classroom invitation link provided by your instructor. This is provided on the Live Lecture Presentation and Recordings page.</a:t>
            </a:r>
          </a:p>
          <a:p>
            <a:r>
              <a:rPr lang="en-US" dirty="0"/>
              <a:t>You'll be prompted to authorize GitHub Classroom.</a:t>
            </a:r>
          </a:p>
          <a:p>
            <a:r>
              <a:rPr lang="en-US" dirty="0"/>
              <a:t>Click to accept the assignment.</a:t>
            </a:r>
          </a:p>
        </p:txBody>
      </p:sp>
      <p:pic>
        <p:nvPicPr>
          <p:cNvPr id="5" name="Picture 4">
            <a:extLst>
              <a:ext uri="{FF2B5EF4-FFF2-40B4-BE49-F238E27FC236}">
                <a16:creationId xmlns:a16="http://schemas.microsoft.com/office/drawing/2014/main" id="{BBA57C45-FCD0-4554-B3C6-74E9AA7F91C1}"/>
              </a:ext>
            </a:extLst>
          </p:cNvPr>
          <p:cNvPicPr>
            <a:picLocks noChangeAspect="1"/>
          </p:cNvPicPr>
          <p:nvPr/>
        </p:nvPicPr>
        <p:blipFill>
          <a:blip r:embed="rId2"/>
          <a:stretch>
            <a:fillRect/>
          </a:stretch>
        </p:blipFill>
        <p:spPr>
          <a:xfrm>
            <a:off x="6229597" y="990888"/>
            <a:ext cx="3961905" cy="4609524"/>
          </a:xfrm>
          <a:prstGeom prst="rect">
            <a:avLst/>
          </a:prstGeom>
        </p:spPr>
      </p:pic>
    </p:spTree>
    <p:extLst>
      <p:ext uri="{BB962C8B-B14F-4D97-AF65-F5344CB8AC3E}">
        <p14:creationId xmlns:p14="http://schemas.microsoft.com/office/powerpoint/2010/main" val="4198753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9B45-D0F2-47AD-8524-154931978F12}"/>
              </a:ext>
            </a:extLst>
          </p:cNvPr>
          <p:cNvSpPr>
            <a:spLocks noGrp="1"/>
          </p:cNvSpPr>
          <p:nvPr>
            <p:ph type="title"/>
          </p:nvPr>
        </p:nvSpPr>
        <p:spPr/>
        <p:txBody>
          <a:bodyPr/>
          <a:lstStyle/>
          <a:p>
            <a:r>
              <a:rPr lang="en-US" dirty="0"/>
              <a:t>Repository creation </a:t>
            </a:r>
          </a:p>
        </p:txBody>
      </p:sp>
      <p:sp>
        <p:nvSpPr>
          <p:cNvPr id="3" name="Content Placeholder 2">
            <a:extLst>
              <a:ext uri="{FF2B5EF4-FFF2-40B4-BE49-F238E27FC236}">
                <a16:creationId xmlns:a16="http://schemas.microsoft.com/office/drawing/2014/main" id="{3DFB85CB-132F-4ADF-A217-A02DB88C28EC}"/>
              </a:ext>
            </a:extLst>
          </p:cNvPr>
          <p:cNvSpPr>
            <a:spLocks noGrp="1"/>
          </p:cNvSpPr>
          <p:nvPr>
            <p:ph idx="1"/>
          </p:nvPr>
        </p:nvSpPr>
        <p:spPr>
          <a:xfrm>
            <a:off x="838200" y="1825625"/>
            <a:ext cx="3955473" cy="4351338"/>
          </a:xfrm>
        </p:spPr>
        <p:txBody>
          <a:bodyPr/>
          <a:lstStyle/>
          <a:p>
            <a:r>
              <a:rPr lang="en-US" dirty="0"/>
              <a:t>This will automatically generate a repository for the assignment link provided by your instructor.</a:t>
            </a:r>
          </a:p>
        </p:txBody>
      </p:sp>
      <p:pic>
        <p:nvPicPr>
          <p:cNvPr id="4" name="Picture 3">
            <a:extLst>
              <a:ext uri="{FF2B5EF4-FFF2-40B4-BE49-F238E27FC236}">
                <a16:creationId xmlns:a16="http://schemas.microsoft.com/office/drawing/2014/main" id="{EEB37BF4-A0E8-4E77-B9B3-E5A30E3C772E}"/>
              </a:ext>
            </a:extLst>
          </p:cNvPr>
          <p:cNvPicPr>
            <a:picLocks noChangeAspect="1"/>
          </p:cNvPicPr>
          <p:nvPr/>
        </p:nvPicPr>
        <p:blipFill>
          <a:blip r:embed="rId2"/>
          <a:stretch>
            <a:fillRect/>
          </a:stretch>
        </p:blipFill>
        <p:spPr>
          <a:xfrm>
            <a:off x="6250860" y="1310296"/>
            <a:ext cx="4733333" cy="4866667"/>
          </a:xfrm>
          <a:prstGeom prst="rect">
            <a:avLst/>
          </a:prstGeom>
        </p:spPr>
      </p:pic>
    </p:spTree>
    <p:extLst>
      <p:ext uri="{BB962C8B-B14F-4D97-AF65-F5344CB8AC3E}">
        <p14:creationId xmlns:p14="http://schemas.microsoft.com/office/powerpoint/2010/main" val="124255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9B45-D0F2-47AD-8524-154931978F12}"/>
              </a:ext>
            </a:extLst>
          </p:cNvPr>
          <p:cNvSpPr>
            <a:spLocks noGrp="1"/>
          </p:cNvSpPr>
          <p:nvPr>
            <p:ph type="title"/>
          </p:nvPr>
        </p:nvSpPr>
        <p:spPr/>
        <p:txBody>
          <a:bodyPr/>
          <a:lstStyle/>
          <a:p>
            <a:r>
              <a:rPr lang="en-US" dirty="0"/>
              <a:t>Repository creation </a:t>
            </a:r>
          </a:p>
        </p:txBody>
      </p:sp>
      <p:sp>
        <p:nvSpPr>
          <p:cNvPr id="3" name="Content Placeholder 2">
            <a:extLst>
              <a:ext uri="{FF2B5EF4-FFF2-40B4-BE49-F238E27FC236}">
                <a16:creationId xmlns:a16="http://schemas.microsoft.com/office/drawing/2014/main" id="{3DFB85CB-132F-4ADF-A217-A02DB88C28EC}"/>
              </a:ext>
            </a:extLst>
          </p:cNvPr>
          <p:cNvSpPr>
            <a:spLocks noGrp="1"/>
          </p:cNvSpPr>
          <p:nvPr>
            <p:ph idx="1"/>
          </p:nvPr>
        </p:nvSpPr>
        <p:spPr>
          <a:xfrm>
            <a:off x="838200" y="1825625"/>
            <a:ext cx="3955473" cy="4351338"/>
          </a:xfrm>
        </p:spPr>
        <p:txBody>
          <a:bodyPr/>
          <a:lstStyle/>
          <a:p>
            <a:r>
              <a:rPr lang="en-US" dirty="0"/>
              <a:t>From here, you need to generate a README to clone the repository to your desktop.</a:t>
            </a:r>
          </a:p>
        </p:txBody>
      </p:sp>
      <p:pic>
        <p:nvPicPr>
          <p:cNvPr id="5" name="Picture 4">
            <a:extLst>
              <a:ext uri="{FF2B5EF4-FFF2-40B4-BE49-F238E27FC236}">
                <a16:creationId xmlns:a16="http://schemas.microsoft.com/office/drawing/2014/main" id="{14B308CB-31F2-4944-A762-861E39B2E675}"/>
              </a:ext>
            </a:extLst>
          </p:cNvPr>
          <p:cNvPicPr>
            <a:picLocks noChangeAspect="1"/>
          </p:cNvPicPr>
          <p:nvPr/>
        </p:nvPicPr>
        <p:blipFill>
          <a:blip r:embed="rId2"/>
          <a:stretch>
            <a:fillRect/>
          </a:stretch>
        </p:blipFill>
        <p:spPr>
          <a:xfrm>
            <a:off x="6334752" y="1027906"/>
            <a:ext cx="5019048" cy="4133333"/>
          </a:xfrm>
          <a:prstGeom prst="rect">
            <a:avLst/>
          </a:prstGeom>
        </p:spPr>
      </p:pic>
    </p:spTree>
    <p:extLst>
      <p:ext uri="{BB962C8B-B14F-4D97-AF65-F5344CB8AC3E}">
        <p14:creationId xmlns:p14="http://schemas.microsoft.com/office/powerpoint/2010/main" val="1470504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8451" y="1630769"/>
            <a:ext cx="6495847" cy="4206060"/>
          </a:xfrm>
          <a:prstGeom prst="rect">
            <a:avLst/>
          </a:prstGeom>
          <a:effectLst/>
        </p:spPr>
      </p:pic>
      <p:sp>
        <p:nvSpPr>
          <p:cNvPr id="2" name="Title 1"/>
          <p:cNvSpPr>
            <a:spLocks noGrp="1"/>
          </p:cNvSpPr>
          <p:nvPr>
            <p:ph type="title"/>
          </p:nvPr>
        </p:nvSpPr>
        <p:spPr>
          <a:xfrm>
            <a:off x="643855" y="1447799"/>
            <a:ext cx="3108626" cy="1444752"/>
          </a:xfrm>
        </p:spPr>
        <p:txBody>
          <a:bodyPr anchor="b">
            <a:normAutofit/>
          </a:bodyPr>
          <a:lstStyle/>
          <a:p>
            <a:pPr>
              <a:lnSpc>
                <a:spcPct val="90000"/>
              </a:lnSpc>
            </a:pPr>
            <a:r>
              <a:rPr lang="en-US" sz="3200"/>
              <a:t>Download GitHub for Desktop</a:t>
            </a:r>
          </a:p>
        </p:txBody>
      </p:sp>
      <p:sp>
        <p:nvSpPr>
          <p:cNvPr id="3" name="Content Placeholder 2"/>
          <p:cNvSpPr>
            <a:spLocks noGrp="1"/>
          </p:cNvSpPr>
          <p:nvPr>
            <p:ph idx="1"/>
          </p:nvPr>
        </p:nvSpPr>
        <p:spPr>
          <a:xfrm>
            <a:off x="643855" y="3072385"/>
            <a:ext cx="3108057" cy="2947415"/>
          </a:xfrm>
        </p:spPr>
        <p:txBody>
          <a:bodyPr>
            <a:normAutofit/>
          </a:bodyPr>
          <a:lstStyle/>
          <a:p>
            <a:r>
              <a:rPr lang="en-US" sz="1400" dirty="0">
                <a:hlinkClick r:id="rId3"/>
              </a:rPr>
              <a:t>https://desktop.github.com/</a:t>
            </a:r>
            <a:r>
              <a:rPr lang="en-US" sz="1400" dirty="0"/>
              <a:t> </a:t>
            </a:r>
          </a:p>
        </p:txBody>
      </p:sp>
    </p:spTree>
    <p:extLst>
      <p:ext uri="{BB962C8B-B14F-4D97-AF65-F5344CB8AC3E}">
        <p14:creationId xmlns:p14="http://schemas.microsoft.com/office/powerpoint/2010/main" val="7950794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855" y="1447799"/>
            <a:ext cx="3108626" cy="1444752"/>
          </a:xfrm>
        </p:spPr>
        <p:txBody>
          <a:bodyPr anchor="b">
            <a:normAutofit/>
          </a:bodyPr>
          <a:lstStyle/>
          <a:p>
            <a:pPr>
              <a:lnSpc>
                <a:spcPct val="80000"/>
              </a:lnSpc>
            </a:pPr>
            <a:r>
              <a:rPr lang="en-US" sz="2700" dirty="0"/>
              <a:t>Configure the software to connect to your GitHub account</a:t>
            </a:r>
          </a:p>
        </p:txBody>
      </p:sp>
      <p:sp>
        <p:nvSpPr>
          <p:cNvPr id="3" name="Content Placeholder 2"/>
          <p:cNvSpPr>
            <a:spLocks noGrp="1"/>
          </p:cNvSpPr>
          <p:nvPr>
            <p:ph idx="1"/>
          </p:nvPr>
        </p:nvSpPr>
        <p:spPr>
          <a:xfrm>
            <a:off x="643855" y="3072385"/>
            <a:ext cx="3108057" cy="2947415"/>
          </a:xfrm>
        </p:spPr>
        <p:txBody>
          <a:bodyPr>
            <a:normAutofit/>
          </a:bodyPr>
          <a:lstStyle/>
          <a:p>
            <a:r>
              <a:rPr lang="en-US" sz="1400" dirty="0">
                <a:hlinkClick r:id="rId2"/>
              </a:rPr>
              <a:t>https://help.github.com/desktop/guides/getting-started-with-github-desktop/authenticating-to-github/</a:t>
            </a:r>
            <a:r>
              <a:rPr lang="en-US" sz="1400" dirty="0"/>
              <a:t> </a:t>
            </a:r>
          </a:p>
          <a:p>
            <a:r>
              <a:rPr lang="en-US" sz="1400" dirty="0"/>
              <a:t>Go to File &gt;&gt; Options &gt;&gt; Accounts</a:t>
            </a:r>
          </a:p>
        </p:txBody>
      </p:sp>
      <p:pic>
        <p:nvPicPr>
          <p:cNvPr id="5" name="Picture 4">
            <a:extLst>
              <a:ext uri="{FF2B5EF4-FFF2-40B4-BE49-F238E27FC236}">
                <a16:creationId xmlns:a16="http://schemas.microsoft.com/office/drawing/2014/main" id="{AFC5BE07-83B5-45FA-91C4-95D34638F928}"/>
              </a:ext>
            </a:extLst>
          </p:cNvPr>
          <p:cNvPicPr>
            <a:picLocks noChangeAspect="1"/>
          </p:cNvPicPr>
          <p:nvPr/>
        </p:nvPicPr>
        <p:blipFill>
          <a:blip r:embed="rId3"/>
          <a:stretch>
            <a:fillRect/>
          </a:stretch>
        </p:blipFill>
        <p:spPr>
          <a:xfrm>
            <a:off x="3751912" y="492861"/>
            <a:ext cx="4361905" cy="2638095"/>
          </a:xfrm>
          <a:prstGeom prst="rect">
            <a:avLst/>
          </a:prstGeom>
        </p:spPr>
      </p:pic>
      <p:pic>
        <p:nvPicPr>
          <p:cNvPr id="10" name="Picture 9">
            <a:extLst>
              <a:ext uri="{FF2B5EF4-FFF2-40B4-BE49-F238E27FC236}">
                <a16:creationId xmlns:a16="http://schemas.microsoft.com/office/drawing/2014/main" id="{36933E2F-C968-4037-9C54-DA1CBFAA1CD7}"/>
              </a:ext>
            </a:extLst>
          </p:cNvPr>
          <p:cNvPicPr>
            <a:picLocks noChangeAspect="1"/>
          </p:cNvPicPr>
          <p:nvPr/>
        </p:nvPicPr>
        <p:blipFill>
          <a:blip r:embed="rId4"/>
          <a:stretch>
            <a:fillRect/>
          </a:stretch>
        </p:blipFill>
        <p:spPr>
          <a:xfrm>
            <a:off x="7500937" y="2727044"/>
            <a:ext cx="4371429" cy="3638095"/>
          </a:xfrm>
          <a:prstGeom prst="rect">
            <a:avLst/>
          </a:prstGeom>
        </p:spPr>
      </p:pic>
    </p:spTree>
    <p:extLst>
      <p:ext uri="{BB962C8B-B14F-4D97-AF65-F5344CB8AC3E}">
        <p14:creationId xmlns:p14="http://schemas.microsoft.com/office/powerpoint/2010/main" val="15969771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27846" y="209549"/>
            <a:ext cx="5899356" cy="4572001"/>
          </a:xfrm>
          <a:prstGeom prst="rect">
            <a:avLst/>
          </a:prstGeom>
          <a:effectLst/>
        </p:spPr>
      </p:pic>
      <p:sp>
        <p:nvSpPr>
          <p:cNvPr id="2" name="Title 1"/>
          <p:cNvSpPr>
            <a:spLocks noGrp="1"/>
          </p:cNvSpPr>
          <p:nvPr>
            <p:ph type="title"/>
          </p:nvPr>
        </p:nvSpPr>
        <p:spPr>
          <a:xfrm>
            <a:off x="643855" y="1447799"/>
            <a:ext cx="3108626" cy="1444752"/>
          </a:xfrm>
        </p:spPr>
        <p:txBody>
          <a:bodyPr anchor="b">
            <a:normAutofit/>
          </a:bodyPr>
          <a:lstStyle/>
          <a:p>
            <a:r>
              <a:rPr lang="en-US" sz="3200" dirty="0"/>
              <a:t>Clone your repository to your desktop</a:t>
            </a:r>
          </a:p>
        </p:txBody>
      </p:sp>
      <p:sp>
        <p:nvSpPr>
          <p:cNvPr id="3" name="Content Placeholder 2"/>
          <p:cNvSpPr>
            <a:spLocks noGrp="1"/>
          </p:cNvSpPr>
          <p:nvPr>
            <p:ph idx="1"/>
          </p:nvPr>
        </p:nvSpPr>
        <p:spPr>
          <a:xfrm>
            <a:off x="643855" y="3072385"/>
            <a:ext cx="3108057" cy="2947415"/>
          </a:xfrm>
        </p:spPr>
        <p:txBody>
          <a:bodyPr>
            <a:normAutofit/>
          </a:bodyPr>
          <a:lstStyle/>
          <a:p>
            <a:r>
              <a:rPr lang="en-US" sz="1400" dirty="0"/>
              <a:t>Click on CLONEOR DOWNLOAD</a:t>
            </a:r>
          </a:p>
          <a:p>
            <a:r>
              <a:rPr lang="en-US" sz="1400" dirty="0"/>
              <a:t>Select OPEN IN DESKTOP</a:t>
            </a:r>
          </a:p>
          <a:p>
            <a:r>
              <a:rPr lang="en-US" sz="1400" dirty="0"/>
              <a:t>This will launch GitHub Desktop.</a:t>
            </a:r>
          </a:p>
          <a:p>
            <a:r>
              <a:rPr lang="en-US" sz="1400" dirty="0"/>
              <a:t>It will confirm where you want to store your local copy. Select one and click OK.</a:t>
            </a:r>
          </a:p>
          <a:p>
            <a:r>
              <a:rPr lang="en-US" sz="1400" dirty="0"/>
              <a:t>If you create a new folder, you’ll need to copy your existing web files to this folder.</a:t>
            </a:r>
          </a:p>
        </p:txBody>
      </p:sp>
      <p:pic>
        <p:nvPicPr>
          <p:cNvPr id="5" name="Picture 4"/>
          <p:cNvPicPr>
            <a:picLocks noChangeAspect="1"/>
          </p:cNvPicPr>
          <p:nvPr/>
        </p:nvPicPr>
        <p:blipFill>
          <a:blip r:embed="rId3"/>
          <a:stretch>
            <a:fillRect/>
          </a:stretch>
        </p:blipFill>
        <p:spPr>
          <a:xfrm>
            <a:off x="8306035" y="2892551"/>
            <a:ext cx="3342857" cy="3980952"/>
          </a:xfrm>
          <a:prstGeom prst="rect">
            <a:avLst/>
          </a:prstGeom>
        </p:spPr>
      </p:pic>
    </p:spTree>
    <p:extLst>
      <p:ext uri="{BB962C8B-B14F-4D97-AF65-F5344CB8AC3E}">
        <p14:creationId xmlns:p14="http://schemas.microsoft.com/office/powerpoint/2010/main" val="2399690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8451" y="1833764"/>
            <a:ext cx="6495847" cy="3800070"/>
          </a:xfrm>
          <a:prstGeom prst="rect">
            <a:avLst/>
          </a:prstGeom>
          <a:effectLst/>
        </p:spPr>
      </p:pic>
      <p:sp>
        <p:nvSpPr>
          <p:cNvPr id="2" name="Title 1"/>
          <p:cNvSpPr>
            <a:spLocks noGrp="1"/>
          </p:cNvSpPr>
          <p:nvPr>
            <p:ph type="title"/>
          </p:nvPr>
        </p:nvSpPr>
        <p:spPr>
          <a:xfrm>
            <a:off x="643855" y="1447799"/>
            <a:ext cx="3108626" cy="1444752"/>
          </a:xfrm>
        </p:spPr>
        <p:txBody>
          <a:bodyPr anchor="b">
            <a:normAutofit/>
          </a:bodyPr>
          <a:lstStyle/>
          <a:p>
            <a:pPr>
              <a:lnSpc>
                <a:spcPct val="90000"/>
              </a:lnSpc>
            </a:pPr>
            <a:r>
              <a:rPr lang="en-US" sz="3000" dirty="0"/>
              <a:t>Open up the repository in GitHub desktop</a:t>
            </a:r>
          </a:p>
        </p:txBody>
      </p:sp>
      <p:sp>
        <p:nvSpPr>
          <p:cNvPr id="3" name="Content Placeholder 2"/>
          <p:cNvSpPr>
            <a:spLocks noGrp="1"/>
          </p:cNvSpPr>
          <p:nvPr>
            <p:ph idx="1"/>
          </p:nvPr>
        </p:nvSpPr>
        <p:spPr>
          <a:xfrm>
            <a:off x="643855" y="3072385"/>
            <a:ext cx="3108057" cy="2947415"/>
          </a:xfrm>
        </p:spPr>
        <p:txBody>
          <a:bodyPr>
            <a:normAutofit/>
          </a:bodyPr>
          <a:lstStyle/>
          <a:p>
            <a:r>
              <a:rPr lang="en-US" sz="1400" dirty="0"/>
              <a:t>If you modify any files locally, you should see them listed as ‘Changes’</a:t>
            </a:r>
          </a:p>
          <a:p>
            <a:r>
              <a:rPr lang="en-US" sz="1400" dirty="0"/>
              <a:t>Click on </a:t>
            </a:r>
            <a:r>
              <a:rPr lang="en-US" sz="1400"/>
              <a:t>your repository</a:t>
            </a:r>
            <a:endParaRPr lang="en-US" sz="1400" dirty="0"/>
          </a:p>
          <a:p>
            <a:r>
              <a:rPr lang="en-US" sz="1400" dirty="0"/>
              <a:t>You’ll see any modified or new files listed with checkmarks next to them.</a:t>
            </a:r>
          </a:p>
          <a:p>
            <a:r>
              <a:rPr lang="en-US" sz="1400" dirty="0"/>
              <a:t>Enter a summary of your change and a description.</a:t>
            </a:r>
          </a:p>
          <a:p>
            <a:r>
              <a:rPr lang="en-US" sz="1400" dirty="0"/>
              <a:t>Click on COMMIT TO MASTER</a:t>
            </a:r>
          </a:p>
        </p:txBody>
      </p:sp>
    </p:spTree>
    <p:extLst>
      <p:ext uri="{BB962C8B-B14F-4D97-AF65-F5344CB8AC3E}">
        <p14:creationId xmlns:p14="http://schemas.microsoft.com/office/powerpoint/2010/main" val="4185291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8451" y="1703848"/>
            <a:ext cx="6495847" cy="4059903"/>
          </a:xfrm>
          <a:prstGeom prst="rect">
            <a:avLst/>
          </a:prstGeom>
          <a:effectLst/>
        </p:spPr>
      </p:pic>
      <p:sp>
        <p:nvSpPr>
          <p:cNvPr id="2" name="Title 1"/>
          <p:cNvSpPr>
            <a:spLocks noGrp="1"/>
          </p:cNvSpPr>
          <p:nvPr>
            <p:ph type="title"/>
          </p:nvPr>
        </p:nvSpPr>
        <p:spPr>
          <a:xfrm>
            <a:off x="643855" y="1447799"/>
            <a:ext cx="3108626" cy="1444752"/>
          </a:xfrm>
        </p:spPr>
        <p:txBody>
          <a:bodyPr anchor="b">
            <a:normAutofit/>
          </a:bodyPr>
          <a:lstStyle/>
          <a:p>
            <a:r>
              <a:rPr lang="en-US" sz="3200"/>
              <a:t>Created commit…</a:t>
            </a:r>
          </a:p>
        </p:txBody>
      </p:sp>
      <p:sp>
        <p:nvSpPr>
          <p:cNvPr id="3" name="Content Placeholder 2"/>
          <p:cNvSpPr>
            <a:spLocks noGrp="1"/>
          </p:cNvSpPr>
          <p:nvPr>
            <p:ph idx="1"/>
          </p:nvPr>
        </p:nvSpPr>
        <p:spPr>
          <a:xfrm>
            <a:off x="643855" y="3072385"/>
            <a:ext cx="3108057" cy="2947415"/>
          </a:xfrm>
        </p:spPr>
        <p:txBody>
          <a:bodyPr>
            <a:normAutofit/>
          </a:bodyPr>
          <a:lstStyle/>
          <a:p>
            <a:r>
              <a:rPr lang="en-US" sz="1400" dirty="0"/>
              <a:t>You’ll see a message across the lower left stating ‘Created commit’ plus your summary.</a:t>
            </a:r>
          </a:p>
          <a:p>
            <a:r>
              <a:rPr lang="en-US" sz="1400" dirty="0"/>
              <a:t>Now click on SYNC in the upper right.</a:t>
            </a:r>
          </a:p>
          <a:p>
            <a:r>
              <a:rPr lang="en-US" sz="1400" dirty="0"/>
              <a:t>This will push your changes or new files to your GitHub repository on GitHub.com.</a:t>
            </a:r>
          </a:p>
          <a:p>
            <a:endParaRPr lang="en-US" sz="1400" dirty="0"/>
          </a:p>
        </p:txBody>
      </p:sp>
    </p:spTree>
    <p:extLst>
      <p:ext uri="{BB962C8B-B14F-4D97-AF65-F5344CB8AC3E}">
        <p14:creationId xmlns:p14="http://schemas.microsoft.com/office/powerpoint/2010/main" val="2380626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8451" y="1687608"/>
            <a:ext cx="6495847" cy="4092383"/>
          </a:xfrm>
          <a:prstGeom prst="rect">
            <a:avLst/>
          </a:prstGeom>
          <a:effectLst/>
        </p:spPr>
      </p:pic>
      <p:sp>
        <p:nvSpPr>
          <p:cNvPr id="2" name="Title 1"/>
          <p:cNvSpPr>
            <a:spLocks noGrp="1"/>
          </p:cNvSpPr>
          <p:nvPr>
            <p:ph type="title"/>
          </p:nvPr>
        </p:nvSpPr>
        <p:spPr>
          <a:xfrm>
            <a:off x="643855" y="1447799"/>
            <a:ext cx="3108626" cy="1444752"/>
          </a:xfrm>
        </p:spPr>
        <p:txBody>
          <a:bodyPr anchor="b">
            <a:normAutofit/>
          </a:bodyPr>
          <a:lstStyle/>
          <a:p>
            <a:r>
              <a:rPr lang="en-US" sz="3200" dirty="0"/>
              <a:t>Go to GitHub to confirm the ‘push’</a:t>
            </a:r>
          </a:p>
        </p:txBody>
      </p:sp>
      <p:sp>
        <p:nvSpPr>
          <p:cNvPr id="3" name="Content Placeholder 2"/>
          <p:cNvSpPr>
            <a:spLocks noGrp="1"/>
          </p:cNvSpPr>
          <p:nvPr>
            <p:ph idx="1"/>
          </p:nvPr>
        </p:nvSpPr>
        <p:spPr>
          <a:xfrm>
            <a:off x="643855" y="3072385"/>
            <a:ext cx="3108057" cy="2947415"/>
          </a:xfrm>
        </p:spPr>
        <p:txBody>
          <a:bodyPr>
            <a:normAutofit/>
          </a:bodyPr>
          <a:lstStyle/>
          <a:p>
            <a:r>
              <a:rPr lang="en-US" sz="1400" dirty="0"/>
              <a:t>You should see the updates or new files under the CODE tab.</a:t>
            </a:r>
          </a:p>
        </p:txBody>
      </p:sp>
    </p:spTree>
    <p:extLst>
      <p:ext uri="{BB962C8B-B14F-4D97-AF65-F5344CB8AC3E}">
        <p14:creationId xmlns:p14="http://schemas.microsoft.com/office/powerpoint/2010/main" val="2821347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anytime you update your files locally…</a:t>
            </a:r>
          </a:p>
        </p:txBody>
      </p:sp>
      <p:sp>
        <p:nvSpPr>
          <p:cNvPr id="3" name="Content Placeholder 2"/>
          <p:cNvSpPr>
            <a:spLocks noGrp="1"/>
          </p:cNvSpPr>
          <p:nvPr>
            <p:ph idx="1"/>
          </p:nvPr>
        </p:nvSpPr>
        <p:spPr/>
        <p:txBody>
          <a:bodyPr/>
          <a:lstStyle/>
          <a:p>
            <a:r>
              <a:rPr lang="en-US" dirty="0"/>
              <a:t>The steps should be:</a:t>
            </a:r>
          </a:p>
          <a:p>
            <a:pPr marL="457200" indent="-457200">
              <a:buFont typeface="+mj-lt"/>
              <a:buAutoNum type="arabicPeriod"/>
            </a:pPr>
            <a:r>
              <a:rPr lang="en-US" dirty="0"/>
              <a:t>Update files locally.</a:t>
            </a:r>
          </a:p>
          <a:p>
            <a:pPr marL="457200" indent="-457200">
              <a:buFont typeface="+mj-lt"/>
              <a:buAutoNum type="arabicPeriod"/>
            </a:pPr>
            <a:r>
              <a:rPr lang="en-US" dirty="0"/>
              <a:t>Commit and sync with GitHub.</a:t>
            </a:r>
          </a:p>
          <a:p>
            <a:pPr marL="457200" indent="-457200">
              <a:buFont typeface="+mj-lt"/>
              <a:buAutoNum type="arabicPeriod"/>
            </a:pPr>
            <a:r>
              <a:rPr lang="en-US" dirty="0"/>
              <a:t>Use FTP to upload your web files to your Azure VM.</a:t>
            </a:r>
          </a:p>
          <a:p>
            <a:pPr marL="457200" indent="-457200">
              <a:buFont typeface="+mj-lt"/>
              <a:buAutoNum type="arabicPeriod"/>
            </a:pPr>
            <a:r>
              <a:rPr lang="en-US" dirty="0"/>
              <a:t>Your site will then be updated!</a:t>
            </a:r>
          </a:p>
        </p:txBody>
      </p:sp>
    </p:spTree>
    <p:extLst>
      <p:ext uri="{BB962C8B-B14F-4D97-AF65-F5344CB8AC3E}">
        <p14:creationId xmlns:p14="http://schemas.microsoft.com/office/powerpoint/2010/main" val="1697353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4419600" cy="4351338"/>
          </a:xfrm>
        </p:spPr>
        <p:txBody>
          <a:bodyPr/>
          <a:lstStyle/>
          <a:p>
            <a:r>
              <a:rPr lang="en-US" dirty="0"/>
              <a:t>After logging in, you should see your dashboard.</a:t>
            </a:r>
          </a:p>
          <a:p>
            <a:r>
              <a:rPr lang="en-US" dirty="0"/>
              <a:t>Yours will have fewer items than you see on mine because you haven’t created anything just yet.</a:t>
            </a:r>
          </a:p>
        </p:txBody>
      </p:sp>
      <p:sp>
        <p:nvSpPr>
          <p:cNvPr id="7" name="Title 6"/>
          <p:cNvSpPr>
            <a:spLocks noGrp="1"/>
          </p:cNvSpPr>
          <p:nvPr>
            <p:ph type="title"/>
          </p:nvPr>
        </p:nvSpPr>
        <p:spPr/>
        <p:txBody>
          <a:bodyPr/>
          <a:lstStyle/>
          <a:p>
            <a:r>
              <a:rPr lang="en-US" dirty="0"/>
              <a:t>Login</a:t>
            </a:r>
          </a:p>
        </p:txBody>
      </p:sp>
      <p:pic>
        <p:nvPicPr>
          <p:cNvPr id="8" name="Picture 7"/>
          <p:cNvPicPr>
            <a:picLocks noChangeAspect="1"/>
          </p:cNvPicPr>
          <p:nvPr/>
        </p:nvPicPr>
        <p:blipFill>
          <a:blip r:embed="rId3"/>
          <a:stretch>
            <a:fillRect/>
          </a:stretch>
        </p:blipFill>
        <p:spPr>
          <a:xfrm>
            <a:off x="5648590" y="538335"/>
            <a:ext cx="4247619" cy="2771429"/>
          </a:xfrm>
          <a:prstGeom prst="rect">
            <a:avLst/>
          </a:prstGeom>
        </p:spPr>
      </p:pic>
      <p:pic>
        <p:nvPicPr>
          <p:cNvPr id="9" name="Picture 8"/>
          <p:cNvPicPr>
            <a:picLocks noChangeAspect="1"/>
          </p:cNvPicPr>
          <p:nvPr/>
        </p:nvPicPr>
        <p:blipFill>
          <a:blip r:embed="rId4"/>
          <a:stretch>
            <a:fillRect/>
          </a:stretch>
        </p:blipFill>
        <p:spPr>
          <a:xfrm>
            <a:off x="5648590" y="3235652"/>
            <a:ext cx="6543410" cy="2827736"/>
          </a:xfrm>
          <a:prstGeom prst="rect">
            <a:avLst/>
          </a:prstGeom>
        </p:spPr>
      </p:pic>
    </p:spTree>
    <p:extLst>
      <p:ext uri="{BB962C8B-B14F-4D97-AF65-F5344CB8AC3E}">
        <p14:creationId xmlns:p14="http://schemas.microsoft.com/office/powerpoint/2010/main" val="3717378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01774" y="3978728"/>
            <a:ext cx="5039118" cy="2683330"/>
          </a:xfrm>
          <a:prstGeom prst="rect">
            <a:avLst/>
          </a:prstGeom>
          <a:effectLst/>
        </p:spPr>
      </p:pic>
      <p:pic>
        <p:nvPicPr>
          <p:cNvPr id="4" name="Picture 3"/>
          <p:cNvPicPr>
            <a:picLocks noChangeAspect="1"/>
          </p:cNvPicPr>
          <p:nvPr/>
        </p:nvPicPr>
        <p:blipFill>
          <a:blip r:embed="rId3"/>
          <a:stretch>
            <a:fillRect/>
          </a:stretch>
        </p:blipFill>
        <p:spPr>
          <a:xfrm>
            <a:off x="6401774" y="389444"/>
            <a:ext cx="5039118" cy="3199840"/>
          </a:xfrm>
          <a:prstGeom prst="rect">
            <a:avLst/>
          </a:prstGeom>
          <a:effectLst/>
        </p:spPr>
      </p:pic>
      <p:sp>
        <p:nvSpPr>
          <p:cNvPr id="2" name="Title 1"/>
          <p:cNvSpPr>
            <a:spLocks noGrp="1"/>
          </p:cNvSpPr>
          <p:nvPr>
            <p:ph type="title"/>
          </p:nvPr>
        </p:nvSpPr>
        <p:spPr>
          <a:xfrm>
            <a:off x="646112" y="452718"/>
            <a:ext cx="4165580" cy="1400530"/>
          </a:xfrm>
        </p:spPr>
        <p:txBody>
          <a:bodyPr>
            <a:normAutofit/>
          </a:bodyPr>
          <a:lstStyle/>
          <a:p>
            <a:pPr>
              <a:lnSpc>
                <a:spcPct val="80000"/>
              </a:lnSpc>
            </a:pPr>
            <a:r>
              <a:rPr lang="en-US" sz="3300"/>
              <a:t>If you’re using a local editor such as Atom.io…</a:t>
            </a:r>
          </a:p>
        </p:txBody>
      </p:sp>
      <p:sp>
        <p:nvSpPr>
          <p:cNvPr id="3" name="Content Placeholder 2"/>
          <p:cNvSpPr>
            <a:spLocks noGrp="1"/>
          </p:cNvSpPr>
          <p:nvPr>
            <p:ph idx="1"/>
          </p:nvPr>
        </p:nvSpPr>
        <p:spPr>
          <a:xfrm>
            <a:off x="646113" y="2052918"/>
            <a:ext cx="4165146" cy="4195481"/>
          </a:xfrm>
        </p:spPr>
        <p:txBody>
          <a:bodyPr>
            <a:normAutofit/>
          </a:bodyPr>
          <a:lstStyle/>
          <a:p>
            <a:r>
              <a:rPr lang="en-US"/>
              <a:t>Simply add your local git folder as a project folder</a:t>
            </a:r>
          </a:p>
        </p:txBody>
      </p:sp>
    </p:spTree>
    <p:extLst>
      <p:ext uri="{BB962C8B-B14F-4D97-AF65-F5344CB8AC3E}">
        <p14:creationId xmlns:p14="http://schemas.microsoft.com/office/powerpoint/2010/main" val="964300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855" y="1447799"/>
            <a:ext cx="3108626" cy="1444752"/>
          </a:xfrm>
        </p:spPr>
        <p:txBody>
          <a:bodyPr anchor="b">
            <a:normAutofit/>
          </a:bodyPr>
          <a:lstStyle/>
          <a:p>
            <a:pPr>
              <a:lnSpc>
                <a:spcPct val="80000"/>
              </a:lnSpc>
            </a:pPr>
            <a:r>
              <a:rPr lang="en-US" sz="1800" dirty="0"/>
              <a:t>You can also git on Atom to push changes to GitHub directly from Atom (and save an extra step)</a:t>
            </a:r>
          </a:p>
        </p:txBody>
      </p:sp>
      <p:sp>
        <p:nvSpPr>
          <p:cNvPr id="3" name="Content Placeholder 2"/>
          <p:cNvSpPr>
            <a:spLocks noGrp="1"/>
          </p:cNvSpPr>
          <p:nvPr>
            <p:ph idx="1"/>
          </p:nvPr>
        </p:nvSpPr>
        <p:spPr>
          <a:xfrm>
            <a:off x="643855" y="3072385"/>
            <a:ext cx="3108057" cy="2947415"/>
          </a:xfrm>
        </p:spPr>
        <p:txBody>
          <a:bodyPr>
            <a:normAutofit/>
          </a:bodyPr>
          <a:lstStyle/>
          <a:p>
            <a:r>
              <a:rPr lang="en-US" sz="1400" dirty="0"/>
              <a:t>Go to PACKAGES &gt;&gt; GitHub &gt;&gt; Git Tab</a:t>
            </a:r>
          </a:p>
        </p:txBody>
      </p:sp>
      <p:pic>
        <p:nvPicPr>
          <p:cNvPr id="2050" name="Picture 2" descr="C:\Users\daric\AppData\Local\Temp\SNAGHTML1526cfd5.PNG">
            <a:extLst>
              <a:ext uri="{FF2B5EF4-FFF2-40B4-BE49-F238E27FC236}">
                <a16:creationId xmlns:a16="http://schemas.microsoft.com/office/drawing/2014/main" id="{FC3299D1-726D-4B2A-9334-D09A262D6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563" y="1128712"/>
            <a:ext cx="5819775"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12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855" y="1447799"/>
            <a:ext cx="3108626" cy="1444752"/>
          </a:xfrm>
        </p:spPr>
        <p:txBody>
          <a:bodyPr anchor="b">
            <a:normAutofit/>
          </a:bodyPr>
          <a:lstStyle/>
          <a:p>
            <a:r>
              <a:rPr lang="en-US" sz="3200" dirty="0"/>
              <a:t>Now you can commit and push from Atom</a:t>
            </a:r>
          </a:p>
        </p:txBody>
      </p:sp>
      <p:sp>
        <p:nvSpPr>
          <p:cNvPr id="3" name="Content Placeholder 2"/>
          <p:cNvSpPr>
            <a:spLocks noGrp="1"/>
          </p:cNvSpPr>
          <p:nvPr>
            <p:ph idx="1"/>
          </p:nvPr>
        </p:nvSpPr>
        <p:spPr>
          <a:xfrm>
            <a:off x="643855" y="3072385"/>
            <a:ext cx="3108057" cy="2947415"/>
          </a:xfrm>
        </p:spPr>
        <p:txBody>
          <a:bodyPr>
            <a:normAutofit/>
          </a:bodyPr>
          <a:lstStyle/>
          <a:p>
            <a:r>
              <a:rPr lang="en-US" sz="1400" dirty="0"/>
              <a:t>Stage your changes – select files that will be pushed to your repo.</a:t>
            </a:r>
          </a:p>
          <a:p>
            <a:r>
              <a:rPr lang="en-US" sz="1400" dirty="0"/>
              <a:t>Type your commit message</a:t>
            </a:r>
          </a:p>
          <a:p>
            <a:r>
              <a:rPr lang="en-US" sz="1400" dirty="0"/>
              <a:t>Click Commit</a:t>
            </a:r>
          </a:p>
          <a:p>
            <a:r>
              <a:rPr lang="en-US" sz="1400" dirty="0"/>
              <a:t>Push changes by clicking arrows on the lower right.</a:t>
            </a:r>
          </a:p>
        </p:txBody>
      </p:sp>
      <p:pic>
        <p:nvPicPr>
          <p:cNvPr id="4" name="Picture 3">
            <a:extLst>
              <a:ext uri="{FF2B5EF4-FFF2-40B4-BE49-F238E27FC236}">
                <a16:creationId xmlns:a16="http://schemas.microsoft.com/office/drawing/2014/main" id="{4F8A3FEE-BD38-4272-84BC-CD86E457AE10}"/>
              </a:ext>
            </a:extLst>
          </p:cNvPr>
          <p:cNvPicPr>
            <a:picLocks noChangeAspect="1"/>
          </p:cNvPicPr>
          <p:nvPr/>
        </p:nvPicPr>
        <p:blipFill>
          <a:blip r:embed="rId2"/>
          <a:stretch>
            <a:fillRect/>
          </a:stretch>
        </p:blipFill>
        <p:spPr>
          <a:xfrm>
            <a:off x="6589776" y="0"/>
            <a:ext cx="2784348" cy="6858000"/>
          </a:xfrm>
          <a:prstGeom prst="rect">
            <a:avLst/>
          </a:prstGeom>
        </p:spPr>
      </p:pic>
    </p:spTree>
    <p:extLst>
      <p:ext uri="{BB962C8B-B14F-4D97-AF65-F5344CB8AC3E}">
        <p14:creationId xmlns:p14="http://schemas.microsoft.com/office/powerpoint/2010/main" val="845050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8451" y="1817525"/>
            <a:ext cx="6495847" cy="3832549"/>
          </a:xfrm>
          <a:prstGeom prst="rect">
            <a:avLst/>
          </a:prstGeom>
          <a:effectLst/>
        </p:spPr>
      </p:pic>
      <p:sp>
        <p:nvSpPr>
          <p:cNvPr id="2" name="Title 1"/>
          <p:cNvSpPr>
            <a:spLocks noGrp="1"/>
          </p:cNvSpPr>
          <p:nvPr>
            <p:ph type="title"/>
          </p:nvPr>
        </p:nvSpPr>
        <p:spPr>
          <a:xfrm>
            <a:off x="643855" y="1447799"/>
            <a:ext cx="3108626" cy="1444752"/>
          </a:xfrm>
        </p:spPr>
        <p:txBody>
          <a:bodyPr anchor="b">
            <a:normAutofit/>
          </a:bodyPr>
          <a:lstStyle/>
          <a:p>
            <a:pPr>
              <a:lnSpc>
                <a:spcPct val="90000"/>
              </a:lnSpc>
            </a:pPr>
            <a:r>
              <a:rPr lang="en-US" sz="2700" dirty="0"/>
              <a:t>Your updated files should now appear in GitHub</a:t>
            </a:r>
          </a:p>
        </p:txBody>
      </p:sp>
      <p:sp>
        <p:nvSpPr>
          <p:cNvPr id="3" name="Content Placeholder 2"/>
          <p:cNvSpPr>
            <a:spLocks noGrp="1"/>
          </p:cNvSpPr>
          <p:nvPr>
            <p:ph idx="1"/>
          </p:nvPr>
        </p:nvSpPr>
        <p:spPr>
          <a:xfrm>
            <a:off x="643855" y="3072385"/>
            <a:ext cx="3108057" cy="2947415"/>
          </a:xfrm>
        </p:spPr>
        <p:txBody>
          <a:bodyPr>
            <a:normAutofit/>
          </a:bodyPr>
          <a:lstStyle/>
          <a:p>
            <a:r>
              <a:rPr lang="en-US" sz="1400" dirty="0"/>
              <a:t>You can test this by either connecting to your Azure site via FTP or try browsing to the page </a:t>
            </a:r>
            <a:r>
              <a:rPr lang="en-US" sz="1400"/>
              <a:t>by adding it to the URL.</a:t>
            </a:r>
            <a:endParaRPr lang="en-US" sz="1400" dirty="0"/>
          </a:p>
        </p:txBody>
      </p:sp>
    </p:spTree>
    <p:extLst>
      <p:ext uri="{BB962C8B-B14F-4D97-AF65-F5344CB8AC3E}">
        <p14:creationId xmlns:p14="http://schemas.microsoft.com/office/powerpoint/2010/main" val="3558623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8451" y="2150437"/>
            <a:ext cx="6495847" cy="3166724"/>
          </a:xfrm>
          <a:prstGeom prst="rect">
            <a:avLst/>
          </a:prstGeom>
          <a:effectLst/>
        </p:spPr>
      </p:pic>
      <p:sp>
        <p:nvSpPr>
          <p:cNvPr id="2" name="Title 1"/>
          <p:cNvSpPr>
            <a:spLocks noGrp="1"/>
          </p:cNvSpPr>
          <p:nvPr>
            <p:ph type="title"/>
          </p:nvPr>
        </p:nvSpPr>
        <p:spPr>
          <a:xfrm>
            <a:off x="643855" y="1447799"/>
            <a:ext cx="3108626" cy="1444752"/>
          </a:xfrm>
        </p:spPr>
        <p:txBody>
          <a:bodyPr anchor="b">
            <a:normAutofit/>
          </a:bodyPr>
          <a:lstStyle/>
          <a:p>
            <a:pPr>
              <a:lnSpc>
                <a:spcPct val="90000"/>
              </a:lnSpc>
            </a:pPr>
            <a:r>
              <a:rPr lang="en-US" sz="3200"/>
              <a:t>To view updates or history…</a:t>
            </a:r>
          </a:p>
        </p:txBody>
      </p:sp>
      <p:sp>
        <p:nvSpPr>
          <p:cNvPr id="3" name="Content Placeholder 2"/>
          <p:cNvSpPr>
            <a:spLocks noGrp="1"/>
          </p:cNvSpPr>
          <p:nvPr>
            <p:ph idx="1"/>
          </p:nvPr>
        </p:nvSpPr>
        <p:spPr>
          <a:xfrm>
            <a:off x="643855" y="3072385"/>
            <a:ext cx="3108057" cy="2947415"/>
          </a:xfrm>
        </p:spPr>
        <p:txBody>
          <a:bodyPr>
            <a:normAutofit/>
          </a:bodyPr>
          <a:lstStyle/>
          <a:p>
            <a:r>
              <a:rPr lang="en-US" sz="1400" dirty="0"/>
              <a:t>You can view the changes in GitHub Desktop</a:t>
            </a:r>
          </a:p>
        </p:txBody>
      </p:sp>
    </p:spTree>
    <p:extLst>
      <p:ext uri="{BB962C8B-B14F-4D97-AF65-F5344CB8AC3E}">
        <p14:creationId xmlns:p14="http://schemas.microsoft.com/office/powerpoint/2010/main" val="1197723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8451" y="2150437"/>
            <a:ext cx="6495847" cy="3166724"/>
          </a:xfrm>
          <a:prstGeom prst="rect">
            <a:avLst/>
          </a:prstGeom>
          <a:effectLst/>
        </p:spPr>
      </p:pic>
      <p:sp>
        <p:nvSpPr>
          <p:cNvPr id="2" name="Title 1"/>
          <p:cNvSpPr>
            <a:spLocks noGrp="1"/>
          </p:cNvSpPr>
          <p:nvPr>
            <p:ph type="title"/>
          </p:nvPr>
        </p:nvSpPr>
        <p:spPr>
          <a:xfrm>
            <a:off x="643855" y="1447799"/>
            <a:ext cx="3108626" cy="1444752"/>
          </a:xfrm>
        </p:spPr>
        <p:txBody>
          <a:bodyPr anchor="b">
            <a:normAutofit/>
          </a:bodyPr>
          <a:lstStyle/>
          <a:p>
            <a:pPr>
              <a:lnSpc>
                <a:spcPct val="90000"/>
              </a:lnSpc>
            </a:pPr>
            <a:r>
              <a:rPr lang="en-US" sz="3200"/>
              <a:t>To view updates or history…</a:t>
            </a:r>
          </a:p>
        </p:txBody>
      </p:sp>
      <p:sp>
        <p:nvSpPr>
          <p:cNvPr id="3" name="Content Placeholder 2"/>
          <p:cNvSpPr>
            <a:spLocks noGrp="1"/>
          </p:cNvSpPr>
          <p:nvPr>
            <p:ph idx="1"/>
          </p:nvPr>
        </p:nvSpPr>
        <p:spPr>
          <a:xfrm>
            <a:off x="643855" y="3072385"/>
            <a:ext cx="3108057" cy="2947415"/>
          </a:xfrm>
        </p:spPr>
        <p:txBody>
          <a:bodyPr>
            <a:normAutofit/>
          </a:bodyPr>
          <a:lstStyle/>
          <a:p>
            <a:r>
              <a:rPr lang="en-US" sz="1400" dirty="0"/>
              <a:t>Or click on the file on GitHub, then click on HISTORY</a:t>
            </a:r>
          </a:p>
        </p:txBody>
      </p:sp>
    </p:spTree>
    <p:extLst>
      <p:ext uri="{BB962C8B-B14F-4D97-AF65-F5344CB8AC3E}">
        <p14:creationId xmlns:p14="http://schemas.microsoft.com/office/powerpoint/2010/main" val="24416704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253EC5A2-09DD-482E-9AB5-E8863A8E2146}"/>
              </a:ext>
            </a:extLst>
          </p:cNvPr>
          <p:cNvPicPr>
            <a:picLocks noChangeAspect="1"/>
          </p:cNvPicPr>
          <p:nvPr/>
        </p:nvPicPr>
        <p:blipFill>
          <a:blip r:embed="rId2"/>
          <a:stretch>
            <a:fillRect/>
          </a:stretch>
        </p:blipFill>
        <p:spPr>
          <a:xfrm>
            <a:off x="5048451" y="2231635"/>
            <a:ext cx="6495847" cy="3004329"/>
          </a:xfrm>
          <a:prstGeom prst="rect">
            <a:avLst/>
          </a:prstGeom>
          <a:effectLst/>
        </p:spPr>
      </p:pic>
      <p:sp>
        <p:nvSpPr>
          <p:cNvPr id="2" name="Title 1">
            <a:extLst>
              <a:ext uri="{FF2B5EF4-FFF2-40B4-BE49-F238E27FC236}">
                <a16:creationId xmlns:a16="http://schemas.microsoft.com/office/drawing/2014/main" id="{DAFB9910-890C-4671-86C4-05F20607AF26}"/>
              </a:ext>
            </a:extLst>
          </p:cNvPr>
          <p:cNvSpPr>
            <a:spLocks noGrp="1"/>
          </p:cNvSpPr>
          <p:nvPr>
            <p:ph type="title"/>
          </p:nvPr>
        </p:nvSpPr>
        <p:spPr>
          <a:xfrm>
            <a:off x="643855" y="1447799"/>
            <a:ext cx="3108626" cy="1444752"/>
          </a:xfrm>
        </p:spPr>
        <p:txBody>
          <a:bodyPr anchor="b">
            <a:normAutofit/>
          </a:bodyPr>
          <a:lstStyle/>
          <a:p>
            <a:pPr>
              <a:lnSpc>
                <a:spcPct val="80000"/>
              </a:lnSpc>
            </a:pPr>
            <a:r>
              <a:rPr lang="en-US" sz="2700"/>
              <a:t>To add a collaborator (such as the instructor)</a:t>
            </a:r>
          </a:p>
        </p:txBody>
      </p:sp>
      <p:sp>
        <p:nvSpPr>
          <p:cNvPr id="3" name="Content Placeholder 2">
            <a:extLst>
              <a:ext uri="{FF2B5EF4-FFF2-40B4-BE49-F238E27FC236}">
                <a16:creationId xmlns:a16="http://schemas.microsoft.com/office/drawing/2014/main" id="{4600FCBE-1848-44E8-9B22-2FD5278EB938}"/>
              </a:ext>
            </a:extLst>
          </p:cNvPr>
          <p:cNvSpPr>
            <a:spLocks noGrp="1"/>
          </p:cNvSpPr>
          <p:nvPr>
            <p:ph idx="1"/>
          </p:nvPr>
        </p:nvSpPr>
        <p:spPr>
          <a:xfrm>
            <a:off x="643855" y="3072385"/>
            <a:ext cx="3108057" cy="2947415"/>
          </a:xfrm>
        </p:spPr>
        <p:txBody>
          <a:bodyPr>
            <a:normAutofit/>
          </a:bodyPr>
          <a:lstStyle/>
          <a:p>
            <a:r>
              <a:rPr lang="en-US" sz="1400"/>
              <a:t>Go to your repository, click on Settings &gt;&gt; Collaborator</a:t>
            </a:r>
          </a:p>
          <a:p>
            <a:r>
              <a:rPr lang="en-US" sz="1400"/>
              <a:t>Type in the username. Mine is ‘dcoreyrasm’</a:t>
            </a:r>
          </a:p>
        </p:txBody>
      </p:sp>
    </p:spTree>
    <p:extLst>
      <p:ext uri="{BB962C8B-B14F-4D97-AF65-F5344CB8AC3E}">
        <p14:creationId xmlns:p14="http://schemas.microsoft.com/office/powerpoint/2010/main" val="3303963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77</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10914286" cy="3422236"/>
          </a:xfrm>
        </p:spPr>
        <p:txBody>
          <a:bodyPr>
            <a:normAutofit fontScale="77500" lnSpcReduction="20000"/>
          </a:bodyPr>
          <a:lstStyle/>
          <a:p>
            <a:r>
              <a:rPr lang="en-US" dirty="0"/>
              <a:t>Include snapshots of:</a:t>
            </a:r>
          </a:p>
          <a:p>
            <a:pPr lvl="1"/>
            <a:r>
              <a:rPr lang="en-US" dirty="0"/>
              <a:t>Azure VM setup. One snapshot showing the Overview screen is fine.</a:t>
            </a:r>
          </a:p>
          <a:p>
            <a:pPr lvl="1"/>
            <a:r>
              <a:rPr lang="en-US" dirty="0"/>
              <a:t>Configuring Putty – autologin and localhost</a:t>
            </a:r>
          </a:p>
          <a:p>
            <a:pPr lvl="2"/>
            <a:r>
              <a:rPr lang="en-US" dirty="0"/>
              <a:t>All steps to import the </a:t>
            </a:r>
            <a:r>
              <a:rPr lang="en-US" dirty="0" err="1"/>
              <a:t>adventureworks</a:t>
            </a:r>
            <a:r>
              <a:rPr lang="en-US" dirty="0"/>
              <a:t> db.</a:t>
            </a:r>
          </a:p>
          <a:p>
            <a:pPr lvl="2"/>
            <a:r>
              <a:rPr lang="en-US" dirty="0"/>
              <a:t>Snapshot of </a:t>
            </a:r>
            <a:r>
              <a:rPr lang="en-US" dirty="0" err="1"/>
              <a:t>adventureworks</a:t>
            </a:r>
            <a:r>
              <a:rPr lang="en-US" dirty="0"/>
              <a:t> in phpMyAdmin by browsing to localhost:8888/</a:t>
            </a:r>
            <a:r>
              <a:rPr lang="en-US" dirty="0" err="1"/>
              <a:t>phpmyadmin</a:t>
            </a:r>
            <a:endParaRPr lang="en-US" dirty="0"/>
          </a:p>
          <a:p>
            <a:pPr lvl="1"/>
            <a:r>
              <a:rPr lang="en-US" dirty="0"/>
              <a:t>Configuring </a:t>
            </a:r>
            <a:r>
              <a:rPr lang="en-US" dirty="0" err="1"/>
              <a:t>Filezilla</a:t>
            </a:r>
            <a:endParaRPr lang="en-US" dirty="0"/>
          </a:p>
          <a:p>
            <a:pPr lvl="2"/>
            <a:r>
              <a:rPr lang="en-US" dirty="0"/>
              <a:t>snapshot of site manager connection</a:t>
            </a:r>
          </a:p>
          <a:p>
            <a:pPr lvl="2"/>
            <a:r>
              <a:rPr lang="en-US" dirty="0"/>
              <a:t>remote site folder list</a:t>
            </a:r>
          </a:p>
          <a:p>
            <a:pPr lvl="2"/>
            <a:r>
              <a:rPr lang="en-US" dirty="0"/>
              <a:t>copied files to </a:t>
            </a:r>
            <a:r>
              <a:rPr lang="en-US" dirty="0" err="1"/>
              <a:t>htdocs</a:t>
            </a:r>
            <a:r>
              <a:rPr lang="en-US" dirty="0"/>
              <a:t> folder.</a:t>
            </a:r>
          </a:p>
          <a:p>
            <a:pPr lvl="1"/>
            <a:r>
              <a:rPr lang="en-US" dirty="0"/>
              <a:t>Atom – show list of web folders (module 1, module 2, module 3, etc. with activity and project folders.</a:t>
            </a:r>
          </a:p>
          <a:p>
            <a:pPr lvl="1"/>
            <a:r>
              <a:rPr lang="en-US" dirty="0"/>
              <a:t>GitHub Desktop or Atom connected to git</a:t>
            </a:r>
          </a:p>
          <a:p>
            <a:pPr lvl="1"/>
            <a:r>
              <a:rPr lang="en-US" dirty="0"/>
              <a:t>Hello World! Web page loaded in browser</a:t>
            </a:r>
          </a:p>
        </p:txBody>
      </p:sp>
      <p:sp>
        <p:nvSpPr>
          <p:cNvPr id="7" name="Title 6"/>
          <p:cNvSpPr>
            <a:spLocks noGrp="1"/>
          </p:cNvSpPr>
          <p:nvPr>
            <p:ph type="title"/>
          </p:nvPr>
        </p:nvSpPr>
        <p:spPr>
          <a:xfrm>
            <a:off x="838200" y="365125"/>
            <a:ext cx="8956964" cy="1325563"/>
          </a:xfrm>
        </p:spPr>
        <p:txBody>
          <a:bodyPr/>
          <a:lstStyle/>
          <a:p>
            <a:r>
              <a:rPr lang="en-US" dirty="0"/>
              <a:t>Module 1 Activity Screenshots</a:t>
            </a:r>
          </a:p>
        </p:txBody>
      </p:sp>
    </p:spTree>
    <p:extLst>
      <p:ext uri="{BB962C8B-B14F-4D97-AF65-F5344CB8AC3E}">
        <p14:creationId xmlns:p14="http://schemas.microsoft.com/office/powerpoint/2010/main" val="20414899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9D18-C174-40CF-904B-43FB92BE1194}"/>
              </a:ext>
            </a:extLst>
          </p:cNvPr>
          <p:cNvSpPr>
            <a:spLocks noGrp="1"/>
          </p:cNvSpPr>
          <p:nvPr>
            <p:ph type="title"/>
          </p:nvPr>
        </p:nvSpPr>
        <p:spPr/>
        <p:txBody>
          <a:bodyPr/>
          <a:lstStyle/>
          <a:p>
            <a:r>
              <a:rPr lang="en-US" dirty="0"/>
              <a:t>Module 01 Activity Rubrics</a:t>
            </a:r>
          </a:p>
        </p:txBody>
      </p:sp>
      <p:pic>
        <p:nvPicPr>
          <p:cNvPr id="4" name="Picture 3">
            <a:extLst>
              <a:ext uri="{FF2B5EF4-FFF2-40B4-BE49-F238E27FC236}">
                <a16:creationId xmlns:a16="http://schemas.microsoft.com/office/drawing/2014/main" id="{866F747C-5C67-4A2B-A119-B1EA4E17A6D5}"/>
              </a:ext>
            </a:extLst>
          </p:cNvPr>
          <p:cNvPicPr>
            <a:picLocks noChangeAspect="1"/>
          </p:cNvPicPr>
          <p:nvPr/>
        </p:nvPicPr>
        <p:blipFill>
          <a:blip r:embed="rId2"/>
          <a:stretch>
            <a:fillRect/>
          </a:stretch>
        </p:blipFill>
        <p:spPr>
          <a:xfrm>
            <a:off x="1491035" y="1755775"/>
            <a:ext cx="7908467" cy="3947926"/>
          </a:xfrm>
          <a:prstGeom prst="rect">
            <a:avLst/>
          </a:prstGeom>
        </p:spPr>
      </p:pic>
    </p:spTree>
    <p:extLst>
      <p:ext uri="{BB962C8B-B14F-4D97-AF65-F5344CB8AC3E}">
        <p14:creationId xmlns:p14="http://schemas.microsoft.com/office/powerpoint/2010/main" val="23865724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79</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5161122" cy="3422236"/>
          </a:xfrm>
        </p:spPr>
        <p:txBody>
          <a:bodyPr>
            <a:normAutofit fontScale="70000" lnSpcReduction="20000"/>
          </a:bodyPr>
          <a:lstStyle/>
          <a:p>
            <a:r>
              <a:rPr lang="en-US" dirty="0"/>
              <a:t>Using any website mockup tool, create a website mockup of the homepage for your project. There are many wireframing tools available for free online or by download. You may mockup using:</a:t>
            </a:r>
          </a:p>
          <a:p>
            <a:pPr lvl="1"/>
            <a:r>
              <a:rPr lang="en-US" dirty="0"/>
              <a:t>Microsoft Word or PowerPoint</a:t>
            </a:r>
          </a:p>
          <a:p>
            <a:pPr lvl="1"/>
            <a:r>
              <a:rPr lang="en-US" dirty="0"/>
              <a:t>Microsoft Visio (Available on </a:t>
            </a:r>
            <a:r>
              <a:rPr lang="en-US" dirty="0">
                <a:hlinkClick r:id="rId3"/>
              </a:rPr>
              <a:t>http://rasmussen.onthehub.com</a:t>
            </a:r>
            <a:r>
              <a:rPr lang="en-US" dirty="0"/>
              <a:t> )</a:t>
            </a:r>
          </a:p>
          <a:p>
            <a:pPr lvl="1"/>
            <a:r>
              <a:rPr lang="en-US" dirty="0"/>
              <a:t>Other tools such as </a:t>
            </a:r>
            <a:r>
              <a:rPr lang="en-US" dirty="0">
                <a:hlinkClick r:id="rId4"/>
              </a:rPr>
              <a:t>https://wireframe.cc/</a:t>
            </a:r>
            <a:endParaRPr lang="en-US" dirty="0"/>
          </a:p>
          <a:p>
            <a:r>
              <a:rPr lang="en-US" dirty="0"/>
              <a:t>Here is an example of one page of a mockup (</a:t>
            </a:r>
            <a:r>
              <a:rPr lang="en-US" i="1" dirty="0"/>
              <a:t>Note: This is only an example. You should research best practices on layout and content for web applications and create an original design.)</a:t>
            </a:r>
            <a:endParaRPr lang="en-US" dirty="0"/>
          </a:p>
        </p:txBody>
      </p:sp>
      <p:sp>
        <p:nvSpPr>
          <p:cNvPr id="7" name="Title 6"/>
          <p:cNvSpPr>
            <a:spLocks noGrp="1"/>
          </p:cNvSpPr>
          <p:nvPr>
            <p:ph type="title"/>
          </p:nvPr>
        </p:nvSpPr>
        <p:spPr>
          <a:xfrm>
            <a:off x="838200" y="365125"/>
            <a:ext cx="8956964" cy="1325563"/>
          </a:xfrm>
        </p:spPr>
        <p:txBody>
          <a:bodyPr/>
          <a:lstStyle/>
          <a:p>
            <a:r>
              <a:rPr lang="en-US" dirty="0"/>
              <a:t>Module 1 Course Project</a:t>
            </a:r>
          </a:p>
        </p:txBody>
      </p:sp>
      <p:pic>
        <p:nvPicPr>
          <p:cNvPr id="3074" name="Picture 2" descr="https://content.learntoday.info/Learn/CIS3801Cfw_Spring_18/Media/img_01.png">
            <a:extLst>
              <a:ext uri="{FF2B5EF4-FFF2-40B4-BE49-F238E27FC236}">
                <a16:creationId xmlns:a16="http://schemas.microsoft.com/office/drawing/2014/main" id="{13C9A98C-594E-4D9B-A9BC-CD83BB6BD5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679" y="1781515"/>
            <a:ext cx="5999321"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33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p:txBody>
          <a:bodyPr/>
          <a:lstStyle/>
          <a:p>
            <a:r>
              <a:rPr lang="en-US" dirty="0"/>
              <a:t>Create a storage account.</a:t>
            </a:r>
          </a:p>
          <a:p>
            <a:r>
              <a:rPr lang="en-US" dirty="0"/>
              <a:t>Deploy a LAMP virtual server.</a:t>
            </a:r>
          </a:p>
          <a:p>
            <a:r>
              <a:rPr lang="en-US" dirty="0"/>
              <a:t>Configure the virtual server.</a:t>
            </a:r>
          </a:p>
          <a:p>
            <a:r>
              <a:rPr lang="en-US" dirty="0"/>
              <a:t>Connect to the virtual server using SSH.</a:t>
            </a:r>
          </a:p>
          <a:p>
            <a:r>
              <a:rPr lang="en-US" dirty="0"/>
              <a:t>Take screenshots along the way – this way you will have most of the assignment for the Module 1 Activity completed by the end of this lecture!</a:t>
            </a:r>
          </a:p>
          <a:p>
            <a:endParaRPr lang="en-US" dirty="0"/>
          </a:p>
        </p:txBody>
      </p:sp>
      <p:sp>
        <p:nvSpPr>
          <p:cNvPr id="7" name="Title 6"/>
          <p:cNvSpPr>
            <a:spLocks noGrp="1"/>
          </p:cNvSpPr>
          <p:nvPr>
            <p:ph type="title"/>
          </p:nvPr>
        </p:nvSpPr>
        <p:spPr/>
        <p:txBody>
          <a:bodyPr/>
          <a:lstStyle/>
          <a:p>
            <a:r>
              <a:rPr lang="en-US" dirty="0"/>
              <a:t>What are we going to do next?</a:t>
            </a:r>
          </a:p>
        </p:txBody>
      </p:sp>
    </p:spTree>
    <p:extLst>
      <p:ext uri="{BB962C8B-B14F-4D97-AF65-F5344CB8AC3E}">
        <p14:creationId xmlns:p14="http://schemas.microsoft.com/office/powerpoint/2010/main" val="16937866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80</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7" name="Title 6"/>
          <p:cNvSpPr>
            <a:spLocks noGrp="1"/>
          </p:cNvSpPr>
          <p:nvPr>
            <p:ph type="title"/>
          </p:nvPr>
        </p:nvSpPr>
        <p:spPr>
          <a:xfrm>
            <a:off x="838200" y="365125"/>
            <a:ext cx="8956964" cy="1325563"/>
          </a:xfrm>
        </p:spPr>
        <p:txBody>
          <a:bodyPr/>
          <a:lstStyle/>
          <a:p>
            <a:r>
              <a:rPr lang="en-US" dirty="0"/>
              <a:t>Module 1 Course Project Rubrics</a:t>
            </a:r>
          </a:p>
        </p:txBody>
      </p:sp>
      <p:pic>
        <p:nvPicPr>
          <p:cNvPr id="8" name="Picture 7">
            <a:extLst>
              <a:ext uri="{FF2B5EF4-FFF2-40B4-BE49-F238E27FC236}">
                <a16:creationId xmlns:a16="http://schemas.microsoft.com/office/drawing/2014/main" id="{741617F1-29CE-42F5-A99E-7D4477574B6C}"/>
              </a:ext>
            </a:extLst>
          </p:cNvPr>
          <p:cNvPicPr>
            <a:picLocks noChangeAspect="1"/>
          </p:cNvPicPr>
          <p:nvPr/>
        </p:nvPicPr>
        <p:blipFill>
          <a:blip r:embed="rId3"/>
          <a:stretch>
            <a:fillRect/>
          </a:stretch>
        </p:blipFill>
        <p:spPr>
          <a:xfrm>
            <a:off x="2021774" y="1662140"/>
            <a:ext cx="7338648" cy="4178120"/>
          </a:xfrm>
          <a:prstGeom prst="rect">
            <a:avLst/>
          </a:prstGeom>
        </p:spPr>
      </p:pic>
    </p:spTree>
    <p:extLst>
      <p:ext uri="{BB962C8B-B14F-4D97-AF65-F5344CB8AC3E}">
        <p14:creationId xmlns:p14="http://schemas.microsoft.com/office/powerpoint/2010/main" val="32393589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Calibri"/>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81</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10396393" cy="3885364"/>
          </a:xfrm>
        </p:spPr>
        <p:txBody>
          <a:bodyPr>
            <a:normAutofit/>
          </a:bodyPr>
          <a:lstStyle/>
          <a:p>
            <a:pPr lvl="0"/>
            <a:r>
              <a:rPr lang="en-US" dirty="0"/>
              <a:t>Please email or post your questions in the General Questions Forum in advance. This helps me prepare, so we don’t use up time pulling up screens, logging in, etc.</a:t>
            </a:r>
          </a:p>
        </p:txBody>
      </p:sp>
      <p:sp>
        <p:nvSpPr>
          <p:cNvPr id="7" name="Title 6"/>
          <p:cNvSpPr>
            <a:spLocks noGrp="1"/>
          </p:cNvSpPr>
          <p:nvPr>
            <p:ph type="title"/>
          </p:nvPr>
        </p:nvSpPr>
        <p:spPr>
          <a:xfrm>
            <a:off x="838200" y="365125"/>
            <a:ext cx="4660232" cy="1325563"/>
          </a:xfrm>
        </p:spPr>
        <p:txBody>
          <a:bodyPr>
            <a:noAutofit/>
          </a:bodyPr>
          <a:lstStyle/>
          <a:p>
            <a:r>
              <a:rPr lang="en-US" sz="3600" dirty="0"/>
              <a:t>Office Hours</a:t>
            </a:r>
          </a:p>
        </p:txBody>
      </p:sp>
    </p:spTree>
    <p:extLst>
      <p:ext uri="{BB962C8B-B14F-4D97-AF65-F5344CB8AC3E}">
        <p14:creationId xmlns:p14="http://schemas.microsoft.com/office/powerpoint/2010/main" val="26885318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a:stretch>
        </a:blipFill>
        <a:effectLst/>
      </p:bgPr>
    </p:bg>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7271658" y="6330043"/>
            <a:ext cx="3962936" cy="364067"/>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marL="0" marR="0" indent="0" algn="r" defTabSz="914400" rtl="0" eaLnBrk="0" fontAlgn="base" latinLnBrk="0" hangingPunct="0">
              <a:lnSpc>
                <a:spcPct val="100000"/>
              </a:lnSpc>
              <a:spcBef>
                <a:spcPct val="0"/>
              </a:spcBef>
              <a:spcAft>
                <a:spcPct val="0"/>
              </a:spcAft>
              <a:buClrTx/>
              <a:buSzTx/>
              <a:buFontTx/>
              <a:buNone/>
              <a:tabLst/>
              <a:defRPr sz="900" kern="1200">
                <a:solidFill>
                  <a:schemeClr val="bg1">
                    <a:lumMod val="50000"/>
                  </a:schemeClr>
                </a:solidFill>
                <a:latin typeface="+mn-lt"/>
                <a:ea typeface="ヒラギノ角ゴ Pro W3" charset="-128"/>
                <a:cs typeface="Calibri"/>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rPr>
              <a:t> 12/1/16       Copyright Rasmussen, Inc. Proprietary and Confidential</a:t>
            </a:r>
          </a:p>
        </p:txBody>
      </p:sp>
      <p:sp>
        <p:nvSpPr>
          <p:cNvPr id="5" name="Rectangle 6"/>
          <p:cNvSpPr txBox="1">
            <a:spLocks noChangeArrowheads="1"/>
          </p:cNvSpPr>
          <p:nvPr/>
        </p:nvSpPr>
        <p:spPr bwMode="auto">
          <a:xfrm>
            <a:off x="1779320" y="6477000"/>
            <a:ext cx="484909" cy="381000"/>
          </a:xfrm>
          <a:prstGeom prst="rect">
            <a:avLst/>
          </a:prstGeom>
          <a:noFill/>
          <a:ln>
            <a:noFill/>
          </a:ln>
          <a:extLst/>
        </p:spPr>
        <p:txBody>
          <a:bodyPr vert="horz" wrap="square" lIns="91421" tIns="45711" rIns="91421" bIns="45711" numCol="1" anchor="t" anchorCtr="0" compatLnSpc="1">
            <a:prstTxWarp prst="textNoShape">
              <a:avLst/>
            </a:prstTxWarp>
          </a:bodyPr>
          <a:lstStyle>
            <a:defPPr>
              <a:defRPr lang="en-US"/>
            </a:defPPr>
            <a:lvl1pPr algn="l" rtl="0" eaLnBrk="0" fontAlgn="base" hangingPunct="0">
              <a:spcBef>
                <a:spcPct val="0"/>
              </a:spcBef>
              <a:spcAft>
                <a:spcPct val="0"/>
              </a:spcAft>
              <a:defRPr sz="900" kern="1200">
                <a:solidFill>
                  <a:schemeClr val="bg1">
                    <a:lumMod val="50000"/>
                  </a:schemeClr>
                </a:solidFill>
                <a:latin typeface="+mn-lt"/>
                <a:ea typeface="ヒラギノ角ゴ Pro W3" charset="-128"/>
                <a:cs typeface="+mn-cs"/>
              </a:defRPr>
            </a:lvl1pPr>
            <a:lvl2pPr marL="288050"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2pPr>
            <a:lvl3pPr marL="5760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3pPr>
            <a:lvl4pPr marL="86414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4pPr>
            <a:lvl5pPr marL="1152199" algn="l" rtl="0" eaLnBrk="0" fontAlgn="base" hangingPunct="0">
              <a:spcBef>
                <a:spcPct val="0"/>
              </a:spcBef>
              <a:spcAft>
                <a:spcPct val="0"/>
              </a:spcAft>
              <a:defRPr sz="1500" kern="1200">
                <a:solidFill>
                  <a:schemeClr val="tx1"/>
                </a:solidFill>
                <a:latin typeface="Arial" pitchFamily="34" charset="0"/>
                <a:ea typeface="ヒラギノ角ゴ Pro W3" charset="-128"/>
                <a:cs typeface="+mn-cs"/>
              </a:defRPr>
            </a:lvl5pPr>
            <a:lvl6pPr marL="1440249" algn="l" defTabSz="576099" rtl="0" eaLnBrk="1" latinLnBrk="0" hangingPunct="1">
              <a:defRPr sz="1500" kern="1200">
                <a:solidFill>
                  <a:schemeClr val="tx1"/>
                </a:solidFill>
                <a:latin typeface="Arial" pitchFamily="34" charset="0"/>
                <a:ea typeface="ヒラギノ角ゴ Pro W3" charset="-128"/>
                <a:cs typeface="+mn-cs"/>
              </a:defRPr>
            </a:lvl6pPr>
            <a:lvl7pPr marL="1728297" algn="l" defTabSz="576099" rtl="0" eaLnBrk="1" latinLnBrk="0" hangingPunct="1">
              <a:defRPr sz="1500" kern="1200">
                <a:solidFill>
                  <a:schemeClr val="tx1"/>
                </a:solidFill>
                <a:latin typeface="Arial" pitchFamily="34" charset="0"/>
                <a:ea typeface="ヒラギノ角ゴ Pro W3" charset="-128"/>
                <a:cs typeface="+mn-cs"/>
              </a:defRPr>
            </a:lvl7pPr>
            <a:lvl8pPr marL="2016347" algn="l" defTabSz="576099" rtl="0" eaLnBrk="1" latinLnBrk="0" hangingPunct="1">
              <a:defRPr sz="1500" kern="1200">
                <a:solidFill>
                  <a:schemeClr val="tx1"/>
                </a:solidFill>
                <a:latin typeface="Arial" pitchFamily="34" charset="0"/>
                <a:ea typeface="ヒラギノ角ゴ Pro W3" charset="-128"/>
                <a:cs typeface="+mn-cs"/>
              </a:defRPr>
            </a:lvl8pPr>
            <a:lvl9pPr marL="2304397" algn="l" defTabSz="576099" rtl="0" eaLnBrk="1" latinLnBrk="0" hangingPunct="1">
              <a:defRPr sz="1500" kern="1200">
                <a:solidFill>
                  <a:schemeClr val="tx1"/>
                </a:solidFill>
                <a:latin typeface="Arial" pitchFamily="34" charset="0"/>
                <a:ea typeface="ヒラギノ角ゴ Pro W3"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BE69CB7-0160-4D2E-9562-5B341E143E9B}" type="slidenum">
              <a:rPr kumimoji="0" lang="en-US" sz="900" b="0" i="0" u="none" strike="noStrike" kern="1200" cap="none" spc="0" normalizeH="0" baseline="0" noProof="0" smtClean="0">
                <a:ln>
                  <a:noFill/>
                </a:ln>
                <a:solidFill>
                  <a:prstClr val="white">
                    <a:lumMod val="50000"/>
                  </a:prstClr>
                </a:solidFill>
                <a:effectLst/>
                <a:uLnTx/>
                <a:uFillTx/>
                <a:latin typeface="Calibri"/>
                <a:ea typeface="ヒラギノ角ゴ Pro W3"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82</a:t>
            </a:fld>
            <a:endParaRPr kumimoji="0" lang="en-US" sz="900" b="0" i="0" u="none" strike="noStrike" kern="1200" cap="none" spc="0" normalizeH="0" baseline="0" noProof="0" dirty="0">
              <a:ln>
                <a:noFill/>
              </a:ln>
              <a:solidFill>
                <a:prstClr val="white">
                  <a:lumMod val="50000"/>
                </a:prstClr>
              </a:solidFill>
              <a:effectLst/>
              <a:uLnTx/>
              <a:uFillTx/>
              <a:latin typeface="Calibri"/>
              <a:ea typeface="ヒラギノ角ゴ Pro W3" charset="-128"/>
              <a:cs typeface="+mn-cs"/>
            </a:endParaRPr>
          </a:p>
        </p:txBody>
      </p:sp>
      <p:sp>
        <p:nvSpPr>
          <p:cNvPr id="3" name="Content Placeholder 2"/>
          <p:cNvSpPr>
            <a:spLocks noGrp="1"/>
          </p:cNvSpPr>
          <p:nvPr>
            <p:ph idx="1"/>
          </p:nvPr>
        </p:nvSpPr>
        <p:spPr>
          <a:xfrm>
            <a:off x="838200" y="1825625"/>
            <a:ext cx="10396393" cy="3885364"/>
          </a:xfrm>
        </p:spPr>
        <p:txBody>
          <a:bodyPr>
            <a:normAutofit/>
          </a:bodyPr>
          <a:lstStyle/>
          <a:p>
            <a:pPr lvl="0"/>
            <a:r>
              <a:rPr lang="en-US" dirty="0"/>
              <a:t>Don’t forget to enter this in the live lecture quiz to get credit for attending!</a:t>
            </a:r>
          </a:p>
          <a:p>
            <a:pPr lvl="0"/>
            <a:r>
              <a:rPr lang="en-US" dirty="0"/>
              <a:t>If you run into issues, please post question in the general questions forum. </a:t>
            </a:r>
          </a:p>
          <a:p>
            <a:pPr lvl="0"/>
            <a:r>
              <a:rPr lang="en-US" dirty="0"/>
              <a:t>When posting issues or emailing me for help, it is helpful to include screenshots as well as a description of what you were doing when it occurred. Also, include any error messages.</a:t>
            </a:r>
          </a:p>
          <a:p>
            <a:pPr lvl="0"/>
            <a:r>
              <a:rPr lang="en-US" dirty="0"/>
              <a:t>Have a great week!</a:t>
            </a:r>
          </a:p>
        </p:txBody>
      </p:sp>
      <p:sp>
        <p:nvSpPr>
          <p:cNvPr id="7" name="Title 6"/>
          <p:cNvSpPr>
            <a:spLocks noGrp="1"/>
          </p:cNvSpPr>
          <p:nvPr>
            <p:ph type="title"/>
          </p:nvPr>
        </p:nvSpPr>
        <p:spPr>
          <a:xfrm>
            <a:off x="838200" y="365125"/>
            <a:ext cx="4660232" cy="1325563"/>
          </a:xfrm>
        </p:spPr>
        <p:txBody>
          <a:bodyPr>
            <a:noAutofit/>
          </a:bodyPr>
          <a:lstStyle/>
          <a:p>
            <a:r>
              <a:rPr lang="en-US" sz="3600" dirty="0"/>
              <a:t>Live Lecture Keyword…</a:t>
            </a:r>
          </a:p>
        </p:txBody>
      </p:sp>
    </p:spTree>
    <p:extLst>
      <p:ext uri="{BB962C8B-B14F-4D97-AF65-F5344CB8AC3E}">
        <p14:creationId xmlns:p14="http://schemas.microsoft.com/office/powerpoint/2010/main" val="3018959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5BC6-4704-E34B-AE38-264B6211CF89}"/>
              </a:ext>
            </a:extLst>
          </p:cNvPr>
          <p:cNvSpPr>
            <a:spLocks noGrp="1"/>
          </p:cNvSpPr>
          <p:nvPr>
            <p:ph type="title"/>
          </p:nvPr>
        </p:nvSpPr>
        <p:spPr/>
        <p:txBody>
          <a:bodyPr/>
          <a:lstStyle/>
          <a:p>
            <a:r>
              <a:rPr lang="en-US" dirty="0"/>
              <a:t>The keyword is…</a:t>
            </a:r>
          </a:p>
        </p:txBody>
      </p:sp>
      <p:sp>
        <p:nvSpPr>
          <p:cNvPr id="3" name="Content Placeholder 2">
            <a:extLst>
              <a:ext uri="{FF2B5EF4-FFF2-40B4-BE49-F238E27FC236}">
                <a16:creationId xmlns:a16="http://schemas.microsoft.com/office/drawing/2014/main" id="{C6D05F4A-ACA8-D047-892E-ECBA6DDA102B}"/>
              </a:ext>
            </a:extLst>
          </p:cNvPr>
          <p:cNvSpPr>
            <a:spLocks noGrp="1"/>
          </p:cNvSpPr>
          <p:nvPr>
            <p:ph idx="1"/>
          </p:nvPr>
        </p:nvSpPr>
        <p:spPr/>
        <p:txBody>
          <a:bodyPr/>
          <a:lstStyle/>
          <a:p>
            <a:r>
              <a:rPr lang="en-US" dirty="0"/>
              <a:t>…</a:t>
            </a:r>
          </a:p>
        </p:txBody>
      </p:sp>
    </p:spTree>
    <p:extLst>
      <p:ext uri="{BB962C8B-B14F-4D97-AF65-F5344CB8AC3E}">
        <p14:creationId xmlns:p14="http://schemas.microsoft.com/office/powerpoint/2010/main" val="1599953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2B57-3BA3-4F0B-8471-A588DFDFA038}"/>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E6747AE9-06CB-4CE5-9DAA-04D680263D1E}"/>
              </a:ext>
            </a:extLst>
          </p:cNvPr>
          <p:cNvSpPr>
            <a:spLocks noGrp="1"/>
          </p:cNvSpPr>
          <p:nvPr>
            <p:ph idx="1"/>
          </p:nvPr>
        </p:nvSpPr>
        <p:spPr/>
        <p:txBody>
          <a:bodyPr/>
          <a:lstStyle/>
          <a:p>
            <a:r>
              <a:rPr lang="en-US" dirty="0"/>
              <a:t>Bitnami LAMP on Azure </a:t>
            </a:r>
            <a:r>
              <a:rPr lang="en-US" dirty="0">
                <a:hlinkClick r:id="rId2"/>
              </a:rPr>
              <a:t>https://docs.bitnami.com/azure/infrastructure/lamp/</a:t>
            </a:r>
            <a:r>
              <a:rPr lang="en-US" dirty="0"/>
              <a:t> </a:t>
            </a:r>
          </a:p>
          <a:p>
            <a:r>
              <a:rPr lang="en-US" dirty="0"/>
              <a:t>Bitnami pw </a:t>
            </a:r>
            <a:r>
              <a:rPr lang="en-US" dirty="0">
                <a:hlinkClick r:id="rId3"/>
              </a:rPr>
              <a:t>https://docs.bitnami.com/azure/faq/#using-the-azure-marketplace</a:t>
            </a:r>
            <a:r>
              <a:rPr lang="en-US" dirty="0"/>
              <a:t> </a:t>
            </a:r>
          </a:p>
          <a:p>
            <a:r>
              <a:rPr lang="en-US" dirty="0"/>
              <a:t>Bitnami/Putty connection </a:t>
            </a:r>
            <a:r>
              <a:rPr lang="en-US" dirty="0">
                <a:hlinkClick r:id="rId4"/>
              </a:rPr>
              <a:t>https://docs.bitnami.com/azure/faq/#obtaining-your-ssh-credentials-from-the-bitnami-launchpad</a:t>
            </a:r>
            <a:r>
              <a:rPr lang="en-US" dirty="0"/>
              <a:t> </a:t>
            </a:r>
          </a:p>
          <a:p>
            <a:r>
              <a:rPr lang="en-US" dirty="0"/>
              <a:t>Bitnami LAMP on Azure – Accessing PHPMYADMIN </a:t>
            </a:r>
            <a:r>
              <a:rPr lang="en-US" dirty="0">
                <a:hlinkClick r:id="rId5"/>
              </a:rPr>
              <a:t>https://docs.bitnami.com/azure/infrastructure/lamp/#access_phpmyadmin</a:t>
            </a:r>
            <a:r>
              <a:rPr lang="en-US" dirty="0"/>
              <a:t> </a:t>
            </a:r>
          </a:p>
        </p:txBody>
      </p:sp>
    </p:spTree>
    <p:extLst>
      <p:ext uri="{BB962C8B-B14F-4D97-AF65-F5344CB8AC3E}">
        <p14:creationId xmlns:p14="http://schemas.microsoft.com/office/powerpoint/2010/main" val="631768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457F-969D-4167-91E8-115A44AB3A88}"/>
              </a:ext>
            </a:extLst>
          </p:cNvPr>
          <p:cNvSpPr>
            <a:spLocks noGrp="1"/>
          </p:cNvSpPr>
          <p:nvPr>
            <p:ph type="title"/>
          </p:nvPr>
        </p:nvSpPr>
        <p:spPr/>
        <p:txBody>
          <a:bodyPr/>
          <a:lstStyle/>
          <a:p>
            <a:r>
              <a:rPr lang="en-US" dirty="0"/>
              <a:t>Wait…Why are we doing this?!</a:t>
            </a:r>
          </a:p>
        </p:txBody>
      </p:sp>
      <p:sp>
        <p:nvSpPr>
          <p:cNvPr id="3" name="Content Placeholder 2">
            <a:extLst>
              <a:ext uri="{FF2B5EF4-FFF2-40B4-BE49-F238E27FC236}">
                <a16:creationId xmlns:a16="http://schemas.microsoft.com/office/drawing/2014/main" id="{43547616-A2AF-4706-B6B1-35790E61C524}"/>
              </a:ext>
            </a:extLst>
          </p:cNvPr>
          <p:cNvSpPr>
            <a:spLocks noGrp="1"/>
          </p:cNvSpPr>
          <p:nvPr>
            <p:ph idx="1"/>
          </p:nvPr>
        </p:nvSpPr>
        <p:spPr/>
        <p:txBody>
          <a:bodyPr/>
          <a:lstStyle/>
          <a:p>
            <a:r>
              <a:rPr lang="en-US" dirty="0"/>
              <a:t>We will learn about connecting your site to a database later in this course.</a:t>
            </a:r>
          </a:p>
          <a:p>
            <a:r>
              <a:rPr lang="en-US" dirty="0"/>
              <a:t>PHP (</a:t>
            </a:r>
            <a:r>
              <a:rPr lang="en-US" dirty="0">
                <a:hlinkClick r:id="rId2"/>
              </a:rPr>
              <a:t>http://php.net/manual/en/intro-whatis.php</a:t>
            </a:r>
            <a:r>
              <a:rPr lang="en-US" dirty="0"/>
              <a:t>) is a server-side scripting language.</a:t>
            </a:r>
          </a:p>
          <a:p>
            <a:r>
              <a:rPr lang="en-US" dirty="0"/>
              <a:t>To run PHP, you need a web server. There are multiple ways to accomplish this (</a:t>
            </a:r>
            <a:r>
              <a:rPr lang="en-US" dirty="0">
                <a:hlinkClick r:id="rId3"/>
              </a:rPr>
              <a:t>http://php.net/manual/en/tutorial.requirements.php</a:t>
            </a:r>
            <a:r>
              <a:rPr lang="en-US" dirty="0"/>
              <a:t>), such as creating a web server on your local machine.</a:t>
            </a:r>
          </a:p>
          <a:p>
            <a:r>
              <a:rPr lang="en-US" dirty="0"/>
              <a:t>However, for this course, we are going to use Azure to deploy a </a:t>
            </a:r>
            <a:r>
              <a:rPr lang="en-US" dirty="0">
                <a:hlinkClick r:id="rId4"/>
              </a:rPr>
              <a:t>LAMP</a:t>
            </a:r>
            <a:r>
              <a:rPr lang="en-US" dirty="0"/>
              <a:t>.</a:t>
            </a:r>
          </a:p>
        </p:txBody>
      </p:sp>
    </p:spTree>
    <p:extLst>
      <p:ext uri="{BB962C8B-B14F-4D97-AF65-F5344CB8AC3E}">
        <p14:creationId xmlns:p14="http://schemas.microsoft.com/office/powerpoint/2010/main" val="3490238257"/>
      </p:ext>
    </p:extLst>
  </p:cSld>
  <p:clrMapOvr>
    <a:masterClrMapping/>
  </p:clrMapOvr>
</p:sld>
</file>

<file path=ppt/theme/theme1.xml><?xml version="1.0" encoding="utf-8"?>
<a:theme xmlns:a="http://schemas.openxmlformats.org/drawingml/2006/main" name="Office Theme">
  <a:themeElements>
    <a:clrScheme name="Rasmusse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8EB947"/>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480</TotalTime>
  <Words>5387</Words>
  <Application>Microsoft Office PowerPoint</Application>
  <PresentationFormat>Widescreen</PresentationFormat>
  <Paragraphs>505</Paragraphs>
  <Slides>84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Calibri Light</vt:lpstr>
      <vt:lpstr>Wingdings</vt:lpstr>
      <vt:lpstr>ヒラギノ角ゴ Pro W3</vt:lpstr>
      <vt:lpstr>Office Theme</vt:lpstr>
      <vt:lpstr>Module 01 Live Classroom</vt:lpstr>
      <vt:lpstr>Welcome to the course!</vt:lpstr>
      <vt:lpstr>Textbook</vt:lpstr>
      <vt:lpstr>Live Lecture Recordings</vt:lpstr>
      <vt:lpstr>This week…</vt:lpstr>
      <vt:lpstr>Microsoft Azure</vt:lpstr>
      <vt:lpstr>Login</vt:lpstr>
      <vt:lpstr>What are we going to do next?</vt:lpstr>
      <vt:lpstr>Wait…Why are we doing this?!</vt:lpstr>
      <vt:lpstr>Create a Storage Account</vt:lpstr>
      <vt:lpstr>Create a Storage Account</vt:lpstr>
      <vt:lpstr>Create a Storage Account</vt:lpstr>
      <vt:lpstr>Deploy a LAMP Virtual Server</vt:lpstr>
      <vt:lpstr>Deploy a LAMP Virtual Server</vt:lpstr>
      <vt:lpstr>Deploy a LAMP Virtual Server</vt:lpstr>
      <vt:lpstr>Deploy a LAMP Virtual Server</vt:lpstr>
      <vt:lpstr>Choose the Basic size</vt:lpstr>
      <vt:lpstr>Storage Account</vt:lpstr>
      <vt:lpstr>Storage Account</vt:lpstr>
      <vt:lpstr>Validation Passed</vt:lpstr>
      <vt:lpstr>LAMP Deploying</vt:lpstr>
      <vt:lpstr>Configure the Virtual Server</vt:lpstr>
      <vt:lpstr>Configure the Virtual Server</vt:lpstr>
      <vt:lpstr>FQDN</vt:lpstr>
      <vt:lpstr>Admin pane</vt:lpstr>
      <vt:lpstr>View boot diagnostics</vt:lpstr>
      <vt:lpstr>Connect to VM using Putty</vt:lpstr>
      <vt:lpstr>Connect to VM using Putty</vt:lpstr>
      <vt:lpstr>Successful Putty Connection</vt:lpstr>
      <vt:lpstr>OMG! Were all of those steps necessary?!</vt:lpstr>
      <vt:lpstr>Database Setup</vt:lpstr>
      <vt:lpstr>Putty</vt:lpstr>
      <vt:lpstr>SSH &gt;&gt; Tunnels</vt:lpstr>
      <vt:lpstr>Session &gt;&gt; SAVE</vt:lpstr>
      <vt:lpstr>Connect to phpMyAdmin</vt:lpstr>
      <vt:lpstr>Bitnami Application Password</vt:lpstr>
      <vt:lpstr>Successful phpMyAdmin login</vt:lpstr>
      <vt:lpstr>Restoring the AdventureWorks Database</vt:lpstr>
      <vt:lpstr>Restoring the AdventureWorks Database</vt:lpstr>
      <vt:lpstr>Restoring the AdventureWorks Database</vt:lpstr>
      <vt:lpstr>Return to phpMyAdmin</vt:lpstr>
      <vt:lpstr>MySQL</vt:lpstr>
      <vt:lpstr>DB Structure</vt:lpstr>
      <vt:lpstr>Tables: Rows</vt:lpstr>
      <vt:lpstr>Structure</vt:lpstr>
      <vt:lpstr>SQL</vt:lpstr>
      <vt:lpstr>SELECT</vt:lpstr>
      <vt:lpstr>Create a Basic Sample DB</vt:lpstr>
      <vt:lpstr>Create a Basic Sample DB</vt:lpstr>
      <vt:lpstr>Create a Basic Sample DB</vt:lpstr>
      <vt:lpstr>Create a Basic Sample DB</vt:lpstr>
      <vt:lpstr>Create a Basic Sample DB</vt:lpstr>
      <vt:lpstr>Create a Basic Sample DB</vt:lpstr>
      <vt:lpstr>Create a Basic Sample DB</vt:lpstr>
      <vt:lpstr>Use a text editor</vt:lpstr>
      <vt:lpstr>Download and Install an FTP Client</vt:lpstr>
      <vt:lpstr>Download and Install an FTP Client</vt:lpstr>
      <vt:lpstr>Browse to the page</vt:lpstr>
      <vt:lpstr>Create a GitHub account</vt:lpstr>
      <vt:lpstr>Step 3: Join a GitHub Classroom (if advised by your instructor)</vt:lpstr>
      <vt:lpstr>Repository creation </vt:lpstr>
      <vt:lpstr>Repository creation </vt:lpstr>
      <vt:lpstr>Download GitHub for Desktop</vt:lpstr>
      <vt:lpstr>Configure the software to connect to your GitHub account</vt:lpstr>
      <vt:lpstr>Clone your repository to your desktop</vt:lpstr>
      <vt:lpstr>Open up the repository in GitHub desktop</vt:lpstr>
      <vt:lpstr>Created commit…</vt:lpstr>
      <vt:lpstr>Go to GitHub to confirm the ‘push’</vt:lpstr>
      <vt:lpstr>Now, anytime you update your files locally…</vt:lpstr>
      <vt:lpstr>If you’re using a local editor such as Atom.io…</vt:lpstr>
      <vt:lpstr>You can also git on Atom to push changes to GitHub directly from Atom (and save an extra step)</vt:lpstr>
      <vt:lpstr>Now you can commit and push from Atom</vt:lpstr>
      <vt:lpstr>Your updated files should now appear in GitHub</vt:lpstr>
      <vt:lpstr>To view updates or history…</vt:lpstr>
      <vt:lpstr>To view updates or history…</vt:lpstr>
      <vt:lpstr>To add a collaborator (such as the instructor)</vt:lpstr>
      <vt:lpstr>Module 1 Activity Screenshots</vt:lpstr>
      <vt:lpstr>Module 01 Activity Rubrics</vt:lpstr>
      <vt:lpstr>Module 1 Course Project</vt:lpstr>
      <vt:lpstr>Module 1 Course Project Rubrics</vt:lpstr>
      <vt:lpstr>Office Hours</vt:lpstr>
      <vt:lpstr>Live Lecture Keyword…</vt:lpstr>
      <vt:lpstr>The keyword is…</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Corey-Gilbert, Darice</dc:creator>
  <cp:lastModifiedBy>Hodges, Christine [ACIM/LS/MKT]</cp:lastModifiedBy>
  <cp:revision>19</cp:revision>
  <dcterms:created xsi:type="dcterms:W3CDTF">2017-04-04T19:07:02Z</dcterms:created>
  <dcterms:modified xsi:type="dcterms:W3CDTF">2018-04-04T15:32:42Z</dcterms:modified>
</cp:coreProperties>
</file>